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notesSlides/notesSlide2.xml" ContentType="application/vnd.openxmlformats-officedocument.presentationml.notesSlide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notesSlides/notesSlide3.xml" ContentType="application/vnd.openxmlformats-officedocument.presentationml.notesSlide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notesSlides/notesSlide4.xml" ContentType="application/vnd.openxmlformats-officedocument.presentationml.notesSlide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274" r:id="rId3"/>
    <p:sldId id="272" r:id="rId4"/>
    <p:sldId id="281" r:id="rId5"/>
    <p:sldId id="280" r:id="rId6"/>
    <p:sldId id="283" r:id="rId7"/>
    <p:sldId id="332" r:id="rId8"/>
    <p:sldId id="275" r:id="rId9"/>
    <p:sldId id="276" r:id="rId10"/>
    <p:sldId id="264" r:id="rId11"/>
    <p:sldId id="263" r:id="rId12"/>
    <p:sldId id="269" r:id="rId13"/>
    <p:sldId id="262" r:id="rId14"/>
    <p:sldId id="270" r:id="rId15"/>
    <p:sldId id="271" r:id="rId16"/>
    <p:sldId id="260" r:id="rId17"/>
    <p:sldId id="261" r:id="rId18"/>
    <p:sldId id="266" r:id="rId19"/>
    <p:sldId id="288" r:id="rId20"/>
    <p:sldId id="331" r:id="rId21"/>
    <p:sldId id="325" r:id="rId22"/>
    <p:sldId id="327" r:id="rId23"/>
    <p:sldId id="328" r:id="rId24"/>
    <p:sldId id="290" r:id="rId25"/>
    <p:sldId id="326" r:id="rId26"/>
    <p:sldId id="284" r:id="rId27"/>
    <p:sldId id="322" r:id="rId28"/>
    <p:sldId id="324" r:id="rId29"/>
    <p:sldId id="285" r:id="rId30"/>
    <p:sldId id="291" r:id="rId31"/>
    <p:sldId id="292" r:id="rId32"/>
    <p:sldId id="305" r:id="rId33"/>
    <p:sldId id="307" r:id="rId34"/>
    <p:sldId id="308" r:id="rId35"/>
    <p:sldId id="309" r:id="rId36"/>
    <p:sldId id="310" r:id="rId37"/>
    <p:sldId id="314" r:id="rId38"/>
    <p:sldId id="316" r:id="rId39"/>
    <p:sldId id="315" r:id="rId40"/>
    <p:sldId id="317" r:id="rId41"/>
    <p:sldId id="318" r:id="rId42"/>
    <p:sldId id="319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DE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Vidutinis stili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4118" autoAdjust="0"/>
  </p:normalViewPr>
  <p:slideViewPr>
    <p:cSldViewPr snapToGrid="0">
      <p:cViewPr>
        <p:scale>
          <a:sx n="43" d="100"/>
          <a:sy n="43" d="100"/>
        </p:scale>
        <p:origin x="-2155" y="-12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39:29.462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0 127 0,'16'-16'265,"-16"0"-249,16 16 0,-16-16 15,16 1-15,-16-1-1,16 16-15,-16-16 16,15 16 15,-15-16 203,16 16-202,0 0 30,0 0-31,0 0 16,0 0 0,0-16 0,0 16 16,-16 16 499,0 0 94,0 0-640,0 0 0,0-1-16,0 1 15,0 0 1,0 0-1,0 0 392,0 0-392,16-16 17,0 16 14,-16 0-30,16-16 0,-16 16-16,16 0 93,-16 0-77,16-16 78,0 16-79,-16 0 32,16-16 0,-16 16 16,0 0-32,16-16 297,-16-16-312,16 16-1,-16-16 1,16 16 0,0-16-1,-16 0 1,16 16-16,0 0 31,0 0 219,-16-16-234,0 0 93,0 32 204,0 0-235,0 0-47,-16-16-15,16 16 30,-16-16-14,16 16-32,0 0 93,-16-16-61,0 16-17,16 0 48,-16-16-48,16 16-15,-16-16 16,0 0 31,16 16-16,0-32 344,0 0-265,0 0-64,0 0 1,-16 16 78,16-16-15,-16 16-95,16-16 17,-16 0-1,16 0 16,0 0 31,0 0-63,-16 16-15,16-16 16,0 0 31,0 0 0,0 0-16,0 0 16,-16 16-16,16-16 125,-16 16-140,16-16 31,-16 0-31,16 1-1,0-1 110,0 0-15,-16 16-32,16-16-63,-16 16 204,0 0-110,0 0 48,0 0 77,0 0-140,0 0-32,16 16 32,-15 0-63,15 0 1,0-1-1,0 1 94,-16-16 94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39:33.37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64 116 0,'16'0'266,"0"0"-157,0 0-62,0 0 15,0 0 32,-16-16 328,0 0-391,0 0-15,0 0 0,0 0-1,0 0 1,0 0-1,0 0 32,0 32 344,0 0-329,0 0-46,0 0 31,0 0-16,0 0-15,0 0 31,16-16-32,-16 16 220,-16-16 140,0 0-344,0 0 16,0 0 15,0 0-30,0 0-1,0 0 31,0 0-15,0 0-16,0 0 48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39:56.632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38 58 0,'0'19'531,"0"0"-421,0-38 265,0 0-360,-19 19-15,19-18 31,0-1-15,-19 19 0,19-19-1,19 19 173,0 0-157,-1 0 110,-18 19 31,0 0-157,0-1 48,0 1 77,0 0-15,-18-19 313,18-19-423,0 0 204,0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0:04.47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66 40 0,'0'-10'0,"-10"10"109,0 0-62,0 0-31,10-10-1,-10 10 1,10-10 0,-9 10-1,-1 0 1,10-10 15,-10 10-31,20 0 47,0 0 78,-10 10-125,9-10 47,1 0-16,0 10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0:08.499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129 53 0,'0'10'140,"-10"-10"-109,0 0 141,0 0-140,0 0-17,10 10 1,-10-10-1,0 0 64,10 10-64,-9-10 1,-1 0 31,0 0 0,0 0-16,0 0 0,10-10-31,-10 0 31,0 10 32,10-10 390,10 10-406,-10-9-16,0-1 32,0 0-48,10 10 1,-10-10-16,10 0 15,0 10 64,0 0 14,0 0-30,-1 0-32,1 0 16,0 0 47,0 0 62,-10 10-140,10-10 15,-10 10-31,10 0 47,-10 0-16,10-10-31,-10 9 0,10 1 31,-10 0 16,0 0-16,0 0 32,-10-10 15,0 0-47,0 0 0,0 0-15,0 0 15,0 0 1,10-10-32,-10 10 15,1-10 16,-1 10 1,10-10-32,-10 10 15,0 0 17,0-10 14,0 1-14,10-1-1,0 0 16,10 10 172,-10 10-204,10-10-15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0:15.580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40 60 0,'0'-10'203,"0"0"-156,0 0-31,10 0-1,-10 1 16,10 9-31,-1 0 63,-9-10-47,10 10 46,0 0-15,0 0 0,0 0 31,0 0 16,0 0 31,-10 10-94,10-10-15,-10 9-1,0 1-15,0 0 31,10-10 16,-10 10-47,9 0 16,-9 0 0,0 0-16,10-10 15,0 0 32,0 19-31,-10-9-16,10 0 15,0 0-15,-10 0 16,10 0 31,0-10-47,-1 10 31,1 0-15,0-10-16,-10 10 15,10-10-15,-10 9 32,10-9 186,-10 10-218,0 0 47,0 0-31,10-10-1,0 10 48,-10 0-47,10 0-1,-10 0 251,-10-10-251,0 0 1,0 0 15,10 9-15,-10-9 15,10 10-15,-10-10 15,10 10 16,-10-10-16,0 0 63,10 10-94,-9-10 78,9 10-62,-10-10 31,10 10-32,-10-10 48,0 0 109,10-10-157,-10 10-15,10-10 0,-10 10 16,10-10-16,-10 10 15,0-10-15,10 0 16,-9 1 0,9-1-16,-10 0 15,10 0-15,0 0 16,-10 10-16,0-10 16,0 0 15,10 0-31,-10 10 15,10-9 1,-10-1 15,0 0-15,10 0-16,-10 10 16,10-10 15,-9 0 0,9 0-31,-10 10 16,10-10-16,-10 0 31,0 1-15,10-1 15,-10 10-31,0-10 31,10 0 0,-10 10-31,10-10 16,0 0-16,10 10 187,0 0-171,-10 10-16,10-10 16,0 0-1,-10 10 1,10-10 0,0 0-1,-1 0 1,1 0 15,0 0 110,-10 10-110,10 0-31,-10 0 31,10 9-31,-10-9 16,10 0-16,-10 0 15,0 0-15,10-10 0,0 10 32,-10-20 108,-10 10-124,10-10 0,-10 0-16,10-10 15,-10 10-15,10 1 16,-10-1-16,0 0 15,10 0 1,0 0 0,0 0-16,0 20 218,10 0-218,0-10 16,0 10 0,0 0-16,0-10 15,-10 10-15,0-1 16,0 1-16,10-10 16,-10 10-1,9-10-15,1 0 31,-10 10-31,10-10 16,-10 10-16,10-10 16,-10 10-1,10-10-15,0 0 16,-10 10 0,0 0-1,10-10 1,-10 10-1,10-10 1,-10 9 0,0 1-16,9 0 15,-9 0 1,0 0 0,10-10-16,-10 10 15,0 0 16,0 0-15,-10-10 125,10-10-141,-9 10 15,-1 0 1,10-10-16,-10 0 16,10 0-1,-10 10-15,0-20 16,0 20-16,10-10 15,-10 1-15,0-1 16,10 0 0,-9 10-1,9-10-15,-10 10 32,20 10 155,-1 0-187,-9 0 16,10-1-16,0 1 15,-10 0-15,0 0 16,10-10-16,-10 10 16,10 0-1,-20-10 313,0-10-312,10 0 0,-10 10-1,0 0-15,1-10 16,-1 0-1,10 0 17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0:31.783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49 1 0,'10'0'172,"0"0"-141,0 0 47,0 0-31,0 0-15,0 0-17,0 0 282,-10 10-203,0 0-79,10 0 1,-10 0 0,9 0 15,-9 0-15,0-1-16,0 1 15,0 0 1,10 0-16,-10 0 15,0 0 1,0 0 15,0 0-15,0 0 15,10-10 16,-10 9-31,0 1 31,0 0 46,10-10-93,0 10 16,-10 0 46,0 0-30,0 0-17,10 0 1,-10-1 0,10-9 15,0 10 0,-1-10-15,1 10-16,-10 0 15,10 0-15,0 0 16,0 0 62,0-10-47,0 0 79,0 0-63,0 0-16,-1 0 0,-9-10-15,10 10-1,-10-10-15,0 0 16,10 10 0,-10-10-1,10 10 16,-10-10-15,10 10 0,-10-10-1,0 1 1,10 9 0,-10-10-1,0 0-15,0 0 16,0 0-1,0 0 17,-10 10 93,0 0-110,0 0 1,0 0 15,0 0 32,10 10-48,-9-10 1,-1 0 15,0 0 16,0 0 0,0 0 15,0 0-46,0 0 47,0 0-63,0 0 31,1 0 0,-1 0 0,10-10 32,-10 10-48,0-10 1,10 0 0,0 1 15,0-1-15,0 0-16,-10 10 15,10-10-15,0 0 47,-10 10-31,10-10-1,0 0 17,-10 10-32,10-10 15,10 10 235,0 0-234,0 0-1,-10-10 17,10 10-1,0 0 0,0 0 16,-1 0 0,1 0-31,0 0-1,0 0 1,0 0 15,0 0-15,0 0-1,0 0 1,0 0 0,-1 0-1,1 0 1,0 0 78,0 10-16,0-10-63,0 0 17,0 10-17,0-10 1,-10 10-16,9 0 15,1-10 48,0 10-63,-10 0 16,10-10-16,-10 10 31,10-10 63,-10 10-94,0-1 31,0 1-16,0 0 17,0 0 61,0 0-46,0 0 0,0 0-16,0 0-15,0-1 15,0 1 1,0 0 46,0 0-63,0 0-15,0 0 16,0 0 0,0 0 265,0 0-234,0-1-16,-10-9 47,10 10-62,-10-10-1,10 10-15,-10-10 63,10 10-48,-10 0 1,10 0 31,-9-10-47,-1 0 16,10 10-16,-10-10 78,0 0 31,0 0-78,0 0-15,0 0 0,0 0 15,1 0 16,-1 0-47,0 0 31,0 0 0,0 0-15,0 0 15,0 0 63,0 0-47,0 0 31,1 0-47,-1 0-15,0 0-1,0 0 1,10-10 0,-10 10-1,0-10 1,0 0-1,0 10 1,1 0 0,9-10-16,-10 10 31,10-10-15,-10 10-16,10-10 15,0 1 1,-10 9 31,10-10-32,-10-10 1,0 10 0,10 0-1,-10 10 1,10-10-16,0 0 15,-10 10 32,10-10-31,0 1 0,-10-1-16,1 0 15,9 0 32,0 0-31,0 0-1,-10 10 1,10-10 46,0 0-46,0 1-16,-10-1 16,10 0-16,0 0 15,0 0-15,-10 10 16,10-20 31,0 10-47,0 0 15,0 1 1,0-1 0,-10 10 31,10-10-32,0 0 126,10 10-47,0 0-79,0-10 1,0 10-1,-10-10 17,9 10-17,1 0 17,0 0-32,-10-10 15,10 10-15,0 0 16,0 0-1,0 0 1,0 0 31,0 0-16,-20 0 188,0 0-219,0 0 16,0 0 15,0 0-16,0 0 1,0 0 0,10 10 15,-10 0 0,10 0 32,0 0-48,0 0 17,0 0-32,0-1 15,0 1 1,10 0-16,-10 0 15,10 0-15,-10 10 16,10-10-16,0 0 16,-10-1-1,10 1-15,0 0 16,-10 0 0,10 0 30,-10 0-14,10-10-32,-10-10 187,0-10-187,0 10 16,-10-9-16,0-1 15,10 10-15,0 0 16,0 0-16,-10 0 16,10 0-1,-10 0 1,10 1 0,0-1-16,-10 0 15,10 20 157,0 19-172,10 1 16,-10-20-1,10 10-15,-10-1 16,10-9-16,-10 0 16,0 10-1,10-10-15,-10 10 16,0-11-16,10 1 15,-10 0-15,9-10 16,-9 10 31,0-20 94,-9 0-126,-1 0-15,0-9 16,10-1-16,-10 0 15,0 10 1,0 0-16,10 1 31,0 28 126,10-9-142,0 0 1,0 0-16,-10 0 0,10-10 15,-10 10-15,10 0 16,-10-1 0,9 1-16,1-10 15,0 10 1,0-10 0,-10 10-1,10-10-15,-10 10 47,10-10-31,0 0-16,-10 10 15,10-10-15,-1 0 16,1 0 0,-10 10-16,10-10 15,0 0 1,-10-10 124,-10 0-124,0 0-16,0 0 16,10 0-1,-9 10-15,-1 0 16,10-10 0,-10 10-1,10-9 1,-10 9-16,0 0 78,0 0-16,0 0-15,10 9-31,0 1 15,0 0-15,0 0-1,0 0 1,10 0-16,-10 0 16,10 0-16,0 0 15,0-1 17,0 1-17,0-10 1,-10 10 15,9-10-31,-28-10 141,9 10-126,0-10-15,10 1 16,-10 9 0,0 0-16,0 0 15,0-10 1,1 10-16,-1-10 15,0 10 1,0 0 31,10 10 78,10 0-109,0-10-1,0 9 1,-1 1-1,1-10-15,0 0 16,0 0-16,0 0 16,0 10-1,0-10 1,0 10-16,9-10 16,-9 0-16,0 10 15,0-10 16,0 0-15,0 0 15,0 0 1,0 0-17,-1 0 16,1-10-15,0 10 62,-10-10 47,-10 10-94,10-10-31,-10 0 16,1 10-16,-1-9 16,0 9-1,0 0 1,0 0 0,0 0-16,0 0 31,0 0-16,20 0 126,0 0-141,0 0 47,0 0-47,0 0 16,0 0-16,0 0 15,-1 0-15,1 0 16,0 0-1,0 0-15,0 0 16,0 0 0,0 0-16,0 0 15,-1 0-15,1 0 16,0 0 15,-10-10 47,10 10-62,-10-10 15,0 0 0,0 0-15,0 0 0,0 0-16,0 0 15,0 0 32,0 1-31,0-1 15,-10 20 110,10 9-126,-10-19-15,10 10 16,0 0-16,0 0 16,0 0-16,0 10 15,0-10-15,0-1 31,0 1-31,0 0 32,-10-10 93,10-10 0,0 0-110,0 1 1,0-1 15,0 0-31,0 0 16,0 0-16,0 0 15,0 0 1,0 0-16,0 0 47,0 1 172,0-1-204,0 0 1,0 0 0,0 0-1,0 0 16,-9 10 16,9-10-31,-10 0 31,10 1-32,-10 9-15,0 0 47,0-10 0,0 10 0,0 0 0,0 0 0,1 0-32,-1 0 1,0 0-16,0 0 16,0 0-1,0 0 1,0 0 15,0 0-31,0 0 16,1 0-16,-1 0 15,0 0-15,20 0 157,0 0-142,-1 0-15,1 0 16,0 0-16,0 0 31,0 0-31,0 0 0,10 0 16,-10 0-1,-1 0-15,1 0 16,0-10-16,0 10 16,-10-10-1,0 0 63,-10 10-31,0 0-47,10-10 32,-10 10-17,1 0 16,-1-10-31,0 10 32,0 0-32,0 0 31,0 0-15,0 0 15,0 0 0,0 0-31,1 0 16,-1 0-1,0 0 1,0 0 31,0 0 125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0:43.299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26 30 0,'0'10'125,"0"0"-31,0 0-63,0 0 16,-9-10-31,9 10-16,0 0 0,0-1 93,0 1-61,0 0-1,0 0-16,0 0 1,0-20 187,0-10-187,0 10-16,0-9 15,0 9-15,0 0 32,0 0-32,0 0 15,0 0-15,0 0 16,0 0-16,0 1 16,9 9 249,1 0-234,0 0 1,0 0-1,0 0 0,0 0 0,0 0 1,-10 9 108,0 1-140,0 0 16,0 0-16,0 0 16,0 10-16,0-10 15,0 0 1,0-1-16,0 1 15,0 0-15,0 0 16,0 0 0,0 10-1,0-10-15,0 0 16,0-1-16,0 1 16,0 0-1,10-10 32,-10-10 109,-10-9-156,10-1 16,-10 0-16,0 10 16,10 0-16,-10-10 0,0 11 15,0-1-15,10 0 16,-10 10-16,10-10 15,-9 0 32,9 0-31,0 0 0,-10 10 109,10 10-110,0 10 1,0-10-16,0 0 31,0 9-31,0 1 16,0 0-16,0 0 15,0-10-15,0 0 16,0-1-16,0 1 16,0 0-16,0 0 15,10 0 1,-1-10 203,-9-10-204,0 0 1,0 0-1,0 0-15,0 1 16,0-1 0,0 0-16,0 0 15,0 0-15,0 0 32,0 0-32,0 0 15,-9 0 1,9 20 93,0 0-93,0 0-16,0 0 15,0 0-15,9 0 16,-9 0-16,0 0 0,10-1 16,-10 1-16,10 0 15,-10 20-15,0-20 16,10 9-16,-10-9 16,0 0-16,10 0 15,0-10 126,-10-10-16,0 0-110,-10 10 1,10-10-16,-10 1 16,0-1-1,0 10-15,10-10 16,-10 10 15,10 10 110,10 0-126,-10-1 1,10-9-16,-10 10 16,10-10-1,-10 10 1,10-10 0,0 0 15,0 0 0,0 0 0,-10 10-31,10-10 16,-1 0-16,1 0 16,0 0-16,0 0 15,0 0 1,0 0 31,-10-10 78,0 0-78,-10 10-32,0 0 16,0 0-15,0 0-16,0 0 31,1 0-31,-1 0 32,0 0-17,10-10 32,-10 10 0,0 0-16,10-9-15,-10 9 15,0 0-15,20 0 202,0 0-218,0 0 0,0 0 16,0 0 0,0 0-1,-1 0-15,1 0 16,0 0 0,0 0-1,0 0 16,0 0 298,0 0-314,-10-10 1,10 10-16,-10-10 0,9 10 15,-9-10-15,10 10 63,-10-10-63,10 0 16,-10 0 30,0 0-30,0 1 0,0-11-16,0 10 15,0 0 1,0 0 0,0 0-1,0 0 1,0 0-16,0 1 15,0-11-15,0 10 94,0 0-94,0 0 16,0 0-1,0 20 220,0 0-173,0 0-62,0 0 16,0 0 0,10-10-16,-10 10 15,0-1 1,0 1-16,0 0 15,0 0-15,0 0 16,0 0 0,0-20 202,0 0-218,0 0 16,0 0-16,0 0 16,0 1-1,0-1-15,0 0 16,0 0 0,0 0-1,10 10 173,0 0-173,0 0 1,0 0 0,0 0-1,-1 0-15,-9 10 16,10-10-16,0 0 15,0 0 17,0 0-1,-10 10 203,-10-10-218,10 10 0,-10 0-1,10-1-15,0 1 16,0 0-16,0 0 15,-10 0-15,10 0 16,0 0 31,0 10-47,0-11 0,0 11 16,0 0-16,0 0 15,0-1 1,0-9-1,0 0-15,0 0 16,0 0 31,0 0-47,0 0 16,0 0-1,0 0-15,0-20 156,0 0-140,-10 0-16,10-10 16,-9 10-16,9 0 15,0-9-15,-10 9 16,10-10-16,-10 0 0,10 10 16,-10 0-1,10-9-15,0 9 16,0 0 15,0 20 141,0 0-156,0 9-16,0 1 15,0-10-15,0 0 16,0 20-16,0-21 15,0 1-15,0 0 16,0 0-16,0 0 16,0 0-16,0 0 31,-10-20 110,10 0-126,-10 10 110,0 0-94,0 0-15,0 0-16,1 0 16,-1 0-16,0 0 31,10 10-15,-10-10-16,20 0 171,0 0-171,0 0 16,-1 0-16,1 0 16,0 0-16,0 0 15,0 0 1,0 0 0,0 0-16,0 0 15,0 0 1,-20 0 296,0 0-296,0 0 0,0 0-1,0 0-15,0 0 16,0 0-1,0 0-15,1 0 16,-1 0-16,0 0 16,0 0-1,0 0 1,0 0 15,10-10 63,10 0-47,0 0-16,-10 0-31,10 0 31,-10 1-31,10-1 16,-10 0-16,0 0 16,10 0-16,-1 0 15,1 0 1,-10 0-16,0 1 15,10 9 1,-10-10 0,10 10 15,-10-10-15,0 0-1,0 0 16,10 10-31,0-10 47,0 10 94,-10-10 46,0 0-171,0 0 0,0 1-1,0-1 1,0 0 15,0 0-15,10 10 249,0 0-233,-1 0-1,1 0-15,0 0 30</inkml:trace>
  <inkml:trace contextRef="#ctx0" brushRef="#br0" timeOffset="1636">313 50 0,'0'-10'250,"-10"10"-235,0 0 1,10-10 0,-10 10-1,1 0 1,-1 0-1,0 0 1,0 0 0,0 0-1,0 0 17</inkml:trace>
  <inkml:trace contextRef="#ctx0" brushRef="#br0" timeOffset="3488">274 277 0,'-10'0'125,"0"0"-94,0 0-15,0 0 15,0 0-16,0 0 17,0 0-32,0 0 15,1 0 1,-1 0 0,0 0 46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0:52.196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89 0 0,'-10'0'141,"10"9"-126,0 1 1,-10-10 31,10 10-31,-10 0-1,10 0-15,0 0 16,-10 0-1,10 0 1,0 0-16,0-1 16,-10 1-16,10 0 15,0 0 48,0 0-48,0 0-15,0 0 32,0 0 15,0-1-16,0 1 0,-10-10-15,10 10-1,0 0 1,0 0 0,-10-10-16,10 10 15,0 0 1,0 0-1,0 0 32,0-1 16,0 1-1,-9-10-46,9 10 31,-10-10-16,10 10-31,10-10 219,-1 0-219,1 0 15,0 0 1,-10-10 93,0 0-46,0 0-16,0 1-32,0-1 32,0 0-15,0 0-17,0 0 16,10 0-31,-10 0 16,10 0 15,0 0 1,-10 1-17,10-1-15,0 0 16,-10 0-1,0 0-15,0 0 16,0 0 15,0 0-31,0 1 16,0-1 0,0 0-16,9 0 15,-9 0-15,0 0 360,-9 10-251,9-10-47,9 10 235,1 0-265,0 0 108,-10 10 157,0 0-281,0 0 15,0 0-15,0 0-16,0 0 31,0-1 31,0 1-46,0 0 15,-10-10 63,10 10-94,-10-10 62,10 10-46,-9 10 62,9-10-47,0-1-31,0 1 32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0:57.449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49 0 0,'10'0'94,"0"0"-63,0 0 16,0 0-32,0 0 17,0 0-17,-1 0 1,1 0-1,-10 10-15,10-10 16,0 0-16,0 10 16,0-10 265,-10 10-31,10-10-219,0 0 16,-10 10 172,0 0-188,-10-10-15,10 10-16,0 0 0,-10-1 15,10 1 1,0 0-16,-10-10 16,10 10 30,0 0-14,-10-10 186,0 0-202,0 0 0,0-10-1,1 10 1,-1 0 0,0 0-1,0 0 32,10-10 125,10 10-172,0 0 31,-10-10-15,10 10-1,-10-10-15,9 10 16,1-9 15,0 9-15,-10-10-16,10 10 47,-10-10 78,-10 10-94,0 0-15,0 0-1,1 0-15,-1 0 16,0 0 0,0 0-1,0 0 1,20 0 171,0 0-171,0 0 0,0 0-1,-1 0 1,1 0-1,-20 0 189,1 0-173,-1 0-16,0 0 1,10 10 0,0 0-16,-10-1 15,0 1 17,10 0-1,-10-10-16,20 0 235,-10 10-156,0 0-47,-10-10-31,0 0 46,10 10-46,0 0-16,-10-10 15,10 10-15,-10-10 16,10 9 31,0 1-16,-9-10-31,9 10 78,0 0-62,0 0 15,0 0 0,0 0-15,0 0 0,0 0 15,0-1 313,-10-9-344,10 10 15,0 0-15,0 0 16,-10 0 0,10 0 171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1:20.855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217 1 0,'10'0'203,"0"0"-187,0 9-16,-10 1 16,10 0-16,0-10 0,0 10 15,-10 0 16,0 0 454,0 0-470,-10-10 17,10 10-17,-10-10 1,10 9-16,0 1 16,-10-10-1,10 10 32,0 0-16,0 0-15,0 0 78,0 0-16,0 0-63,-10 0 1,0-1 250,10 1-251,-10-10 1,10 10 0,-9 0 30,-1-10-46,0 0 16,10 10 0,-10 0 46,10 0 1,0 0-32,0-1-15,0 1-1,0 0 48,-10-10 187,0 0-157,0 10-93,0 0 94,0-10 172,1 0-219,-1 0 0,0 0 15,0 0-31,0 0 1,0 0-17,10-10 1,-10 10-16,0-10 47,1 10-47,-1-10 15,0 0 1,0 1 0,0 9-1,10-10-15,10 10 235,0 0-204,-10-10-31,10 10 15,0-10 1,-10 0 78,0 0-32,0 0-46,9 10-16,-9-10 16,0 1-16,10 9 15,-10-10-15,0 0 16,10 10-1,-10-10-15,10 0 16,0 0 0,-10 0-1,10 0 1,-10 0 15,10 10-31,-10-9 31,0-1 1,10 10-17,-1 0 1,1-10 15,-10 0-15,10 10-1,0-10 1,0 0 0,-10 0-1,10 10-15,-10-10 16,0 1 0,10 9-1,-20 0 329,10 9-328,-10 1-16,10 0 15,-10 0-15,0 0 16,10 0-16,-10 0 15,0 0 1,10-1-16,-9 1 16,9 0-16,-10 0 15,10 0-15,0 0 16,-10 0 0,10 0-1,0 0 16,-10-1-31,10 1 32,0-20 171,10 1-188,-10-1-15,10 0 16,-10 0-16,10 10 16,-10-10-1,9 0-15,1 0 16,0 0-16,-10 0 16,10 10-16,0-9 15,-10-1-15,10 10 16,0-10 15,-10 0-31,10 10 16,-20 20 187,0-20-188,10 10-15,-10-1 16,0 1-16,10 0 16,0 0-16,-10-10 15,10 10-15,-10 0 16,0 0-16,1 10 0,-1-11 16,10 1-1,10-20 235,-10 1-234,9-1-16,1-10 15,0 10 1,0 0 0,0 0-16,-10 0 15,10 0-15,-10 1 16,0-1-16,10 10 31,-10-10-15,10 10-1,-20 0 267,0 0-267,10 10-15,0 0 32,-10-10-32,10 9 15,-10 1-15,10 0 16,-10 0-16,10 0 15,-10-10 48,10 10-63,-10 0 16,10 0-1,0 0-15,0-1 16,0 1-1,-9 0-15,18-10 172,1 0-156,0-10 0,0 0-1,0 1-15,0-1 16,-10 0-1,0 0-15,10 0 16,-10 0 0,10-10-16,-10 10 15,10 10 1,-10-9-16,0-1 47,9 10-47,-9-10 15,10 10 1,-10-10 0,0 20 140,0 0-140,-10 0 15,10-1-16,0 1-15,-9 0 16,9 0-16,-10 0 16,10 0-16,-10 0 15,10 0-15,0 0 16,0-1-16,-10-9 31,10 10-31,0 0 297,-10-10-297,0 10 16,0-10-16,0 0 15,0 10-15,1-10 16,9 10 0,-10-10-16,10 10 15,-10 0 1,0-1-1,0-9-15,10 10 16,-10-10 0,0 10 31,0-10-16,1 0 281,9-10-218,0 0-78,0 1-1,9-1 1,1 0 15,0 0-15,0 0-16,0 0 15,0 10-15,-10-10 16,10 10-16,-10-10 16,10 10-1,-10-9 1,9 9 0,-18 0 155,-1 9-155,10 1 0,0 0-16,0 0 15,0 0 17,-10 0-17,10 0 1,0 0-16,0-1 15,0 1 1,10-10 187,-10 10-172,10-10 173,-1 0-126,1 0-47,-10-10-31,10 10 31,-10-10-31,10 10 16,0 0 15,-10-9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1:25.02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50 110 0,'-10'0'125,"0"0"-109,1-10-16,9 0 15,-10 10-15,10-10 16,-10 10 0,10-10 46,0 0 110,0 1-141,0-1-15,0 0-1,10 10 157,0 0-156,-1 0 0,1 0-1,0 0 1,0 0 15,0 0-15,0 0-1,0 0 1,-10 10 62,0 0-47,0-1-15,0 1 0,-10-10-16,0 10 31,0 0-31,0-10 15,10 10 1,-10 0 15,0-10 16,1 0 31,-1 0-46,10-10-1,0 0-16,0 0-15,-10 0 16,10 0 0,0 1-1,10 9 79,0 0-78,-1 0-1,1-10-15,0 10 16,0 0 15,0 0-15,0 0-1,0 0 1,-10 10 47,0-1-48,0 1-15,0 0 63,0 0-48,-10-10 32,0 0 16,0 0-48,0 0 1,10-10 31,-10 10-47,10-10 62,10 10 63,0 0-78,-10-10-31,10 10-1,0 0 1,-10 10 62,0 0-31,-10-10-31,0 0 15,0 0-15,0 0 46,0 0 32,1-10 46</inkml:trace>
  <inkml:trace contextRef="#ctx0" brushRef="#br0" timeOffset="1861">11 21 0,'0'-10'203,"10"10"-172,-10-10-31,9 10 125,1 0-78,0 0-15,0 0-17,0 0 1,0 0-1,0 0-15,0 0 32,0 0 46,-10 10 0,0 0-47,0 0 0,0 0-15,0 0 0,0-1-16,0 1 15,-10-10 48,0 0 15,0 0 0,0 0-31,0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1:43.680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99 189 0,'-10'0'109,"10"-10"-93,0 0 46,-10 10-62,10-10 16,0 0-1,0 0 110,0 0-109,0 1 15,0-1-31,0 0 47,0 0 94,10 10 93,0 0-171,-10-10-48,9 10 32,1 0-31,0 0-1,0-10 17,0 10-1,-10-10 16,10 10-32,0 0 79,0 0-16,0 0-62,-1 0 0,1 0-16,0 0 15,-10 10 1,10-10 15,-10 10-31,10-10 31,0 10-15,0 0 15,0-10-15,-1 0 46,-9 10-62,0 0 32,0-1 14,0 1-14,0 0-1,0 0-15,0 0-1,-9-10 141,9 10-124,-10-10-17,0 0 48,0 10-63,0-10 62,0 0 48,10 10-95,0 0 110,-10-10 157,0 0-267,1 0 1,-1 0-1,0 0 17,0 0-32,0 0 15,0 0 32,0 0-31,0 0-1,0 0 1,1-10-16,-1 10 16,10-10-1,0 0 79,0 0-78,0 0 31,0 0-32,0 0 32,0 0-31,0 1-16,0-1 15,0 0 17,0 0-17,0 0 1,0 0-1,0 0 48,0 0-47,10 1-1,-1 9 16,-9-10-15,10 10-16,0 0 31,0 0-15,-10-10 0,10 10-16,0 0 46,0 0-14,0 0-1,0 0 16,-1 0 15,1 0-30,0 0-32,0 10 31,0-10-16,0 0 32,0 0-31,0 0 0,-1 0-1,-9 10 1,10-10-1,-10 9 48,10-9-32,-10 10-15,0 0-1,0 0-15,0 0 16,0 0 15,0 0 110,0 0-110,-10-20 157,10 0-188,-10 0 31,10-10-31,-9 10 16,-1-9-16,0 9 15,10 0-15,-10 0 31,10 20 110,10-10-141,-10 10 16,10-10-16,0 10 31,-1-1-15,1 1-16,-10 0 15,10-10 48,0 0-32,-10 10-31,10-10 16,0 10-1,0-10 16,0 10 1,0-10-17,-10 10 95,0 0-32,0-1-78,0 1 94,0 0-63,0 0-16,0 0 1,0 0 15,0 0-31,0 0 32,0 0-32,0-1 15,-10-9 204,0-19-203,10 9-16,-10 0 15,10 0-15,-10 10 0,10-10 16,0 0-16,-10 10 15,10-10-15,0 0 16,0 1-16,-10-1 16,10 0-16,0 0 47,0 0-32,0 20 157,0 0-172,0 0 16,0 0 15,0-1-31,0 11 16,0-10-16,0 0 15,0 0 1,0 0-16,0 0 31,0 0-15,0-1-1,0 1-15,0 0 172,-10-10-78,10 10-78,-10-10-16,1 10 15,-1-10 1,0 0 15,20 0 110,0 0-126,-1 0 1,1 0 0,0-10-16,0 10 15,0-10-15,0 10 0,0 0 16,0 0-16,0-10 15,-1 10 32,-18 0 110,-1 0-111,0 0-14,0 10-17,0-10 1,0 0 0,0 0-1,0 0 1,10 10 15,-10-10-15,1 0-16,-1 0 15,0 10-15,0-10 16,0 0 15,0 0-15,0 0-1,0 0-15,1 0 16,-1 0-16,0 0 31,0 0-31,0 0 0,0 0 16,0 0-16,0 0 16,20 0 187,0 0-188,0 0-15,0 0 16,0 0-16,0 0 16,0 0-16,-1 0 15,1 0-15,0-10 16,0 0-1,0 10 1,0 0 0,0 0 15,0 0-15,-1 0-1,1 0 16,-10-10-15,-10 10 140,1 0-140,-1 0-16,0 0 16,0 0-16,0 10 15,0 0 1,0 0-1,0 0 1,1-10 0,9 10-16,-10-10 15,0 10 32,20-10 125,0 0-156,-1 0-1,1 0 17,0 0-17,0 0 16,0 0-15,0 0 15,-10-10-15,10 10 0,0-10 30,-1 10-14,1 0 46,-20 0-16,1 0-46,-1 0 0,0 0-1,0 0 1,0 0-1,0 0 1,10 10 0,-10-10 15,10 10-31,-10-10 16,1 0-1,9 9-15,-10-9 16,0 0-1,0 0 32,0 0-31,10 10-16,-10-10 172,0 0-141,0 0 0,0 0-15,10-10 0,-9 10-16,-1-9 31,0 9-16,10-10 1,-10 0 93,10 0-46,-10 10-47,10-10 15,-10 0 0,0 0-15,0 0 46,10 1-62,-10-1 16,1 0-1,9 0 1,0 0 15,0 0 16,0 0-47,-10 0 31,10 0-15,0 1 62,10 9 0,-1 9 47,1-9-62,0 10-32,0-10 0,0 0-15,0 0 15,0 10-15,-10 0-1,10-10 1,-10 10 0,10-10-1,-10 10 1,9 0-16,-9 0 16,10-10-16,-10 10 15,10-1-15,0 1 31,-10 0-15,-10-10 140,0 0-140,0 0 0,1 0-1,-1 0 1,0 0-1,10-10 17,-10 10-17,0-10 1,0 10 0,10-9-16,-10 9 15,10-10 1,0 0 31,-10 0-32,10 0 1,0 0 93,0 0-15,0 0-78,0 0-1,0 1 1,0-1 0,0 0 46,10 10-31,0-10-15,-10 0 0,0 0-16,10 10 15,-10-10-15,0 20 250,-10-10-234,10 10-1,-10 0 48,10 0-47,-10-10-1,10 10-15,-10 0 31,10-1 1,-9 1-17,9 0-15,0-20 266,0 0-250,0 1-1,0-1-15,0 0 16,9 10 31,-9-10-47,10 10 31,0 0 16,-10-10-32,10 10 79,-10-10-78,10 0-1,0 10 1,-10-10 0,10 10-16,-10-9 15,0-1 17,10 10-32,-10-10 15,10 10-15,-10-10 0,9 10 16,1 0 218,0 0-203,0 0 1,0 0-17,0 0 32,0 0-31,0 0-1,0 0 1,-1 0 15,1 0-15,0 0 0,0 0 77,0 0-46,0 10-16,0-10 1,0 10-32,-1-10 31,1 0 125,-10 10 94,0 9-234,0-9-16,0 0 15,10 0-15,-10 0 16,10-10 31,-10 10-31,0 0 30,10-10-30,-10 9 15,10-9-15,-10 10 0,10-10 15,-10 10-31,10 0 328</inkml:trace>
  <inkml:trace contextRef="#ctx0" brushRef="#br0" timeOffset="2670">356 159 0,'0'-10'140,"0"0"-93,0 0-31,0 1 31,0-1 125,0 0-157,0 0 63,-10 10-62,0-10 0,10 0 15,-10 10-15,10-10 46,-10 10-62,10-10 31,-10 10-31,0-9 16,0 9 46,10-10-46,-10 10 62,1 0 47,-1-10-109,0 10 15,0 0 16,10-10-16,-10 10-31,0 0 47,10-10 47,-10 10-79,0 0 64,1 0-33,-1 0-30,0 0 31,0 0 0,0 0-32,0 0 110,0 0-93,0 0 30,0 0 16,1 0-15</inkml:trace>
  <inkml:trace contextRef="#ctx0" brushRef="#br0" timeOffset="7099">286 129 0,'-19'-9'125,"19"-11"-109,-10 10-16,10 0 15,-10 10-15</inkml:trace>
  <inkml:trace contextRef="#ctx0" brushRef="#br0" timeOffset="8677">217 169 0,'10'0'94,"0"0"-48</inkml:trace>
  <inkml:trace contextRef="#ctx0" brushRef="#br0" timeOffset="9817">237 169 0,'0'-10'94,"-10"0"-78,0 0-1,10 0 1,-10 10 0,10-9-1,-10 9-15,10-10 31,-9 10 1,-1 0 218,0 0-188,0 0-46,0 0 31,0 0 0,0 0-16,0 0-16,10 10 1,-10-10 47,10 9-32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2:03.003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0 108 0,'0'-9'63,"0"-1"15,10 10-62,-10-10-1,10 10-15,-1-10 16,1 0 15,0 10-31,0 0 31,-10-10-31,10 10 16,0-10-16,0 10 16,-10-10-16,10 10 15,-1 0 1,1 0-16,-10-9 16,10 9-16,0-10 0,0 10 15,-10-10-15,10 10 16,-20 0 234,10 0-235,-10 0 1,0 0-16,10 10 16,-10 0-16,10-1 15,-10 1-15,10 0 16,-19 0-16,19 0 16,0 0-16,-10-10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2:06.305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29 159 0,'10'0'16,"-10"-10"-16,10 10 93,0 0-61,0 0-17,0-10 1,-1 10-16,1 0 16,0 0 15,0 0-16,-10-10-15,10 10 16,-20 0 156,0 0-156,0 10-16,0-10 31,1 10-16,9 0-15,-10 0 16,0 0-16,10-1 16,-10 1-16,0 0 15,0-10 1,10 10-16,0 0 94,0-20 156,-10 10-94,10-10-140,-10 10-1,1 0 1,9-10 156,9 0-157,1 1 1,0 9 0,-10-10-1,10 0 1,0 0-16,0 10 15,0-10-15,0 10 16,-1-10 0,-9 0-16,10 10 15,-10-10-15,10 1 16,-10-1-16,10 10 16,0-10-16,-10 0 15,10 10 1,0-10-16,-10 0 94,10 10-79,-20 0 95,0 0-110,0 0 15,0 0 1,0 0-16,0 10 15,10 0-15,-10-10 16,1 0-16,-1 10 16,10 0-16,-10-10 15,0 10-15,0-1 16,10 1-16,-10 0 16,10 0-16,-10-10 15,10 10 16,10-10 173,-10-10-189,10 10 1,10-10-16,-10 10 15,0-10-15,-1 0 16,1 1 0,0-1-16,0 0 15,10 0 1,0 10-16,-10-20 16,-1 20-16,11-10 0,0 0 15,-10 10-15,0-10 16,0 1-1,0 9-15,-1 0 32,-9-10-17,10 10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2:12.715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197 23 0,'-10'0'31,"1"0"-16,-1 0 17,0 0-17,0 0 48,0 0-1,0 0 16,0 0-62,0 0 15,0 0-15,1 0-16,-1 0 31,0 10-15,0-10-16,0 10 15,0-10 32,20 0 141,0 0-173,0 0 1,0 0 0,0 0-1,-1-10 1,1 10 0,-10-10-16,10 10 31,0 0-16,0 0 1,0-9 15,0 9-15,0 0 31,0 0-32,-1 0 17,1 0-17,0 0-15,0 0 16,0 0 15,-10 9 0,10 1 1,-10 0-17,10-10-15,-10 10 0,0 0 16,0 0 78,10-10-79,-10 10 95,0 0-79,0 0-15,0-1-16,0 1 15,0 0 1,-10 0 531,0-10-500,0 0-32,10 10 1,0 0-16,0 0 15,0 0 17,-10-10-17,10 9 1,0 1 0,-10-10-1,10 10-15,-10-10 31,10 10 32,-10-10-47,10 10-16,-9 0 62,-1 0-62,10 0 31,-10-10-31,10 10 0,0-1 16,-10-9 203,0 10-141,10 0-78,-10-10 15,10 10 1,-10-10 0,10 10 15,0 0 94,0 0-109,-10-10-16,10 10 15,0-1 16,0 1 1,-10-10-1,1 0 110,-1 0-63,0 0-31,10-10-32,-10 10 110,10-9-109,-10 9-1,10-10 1,-10 10 15,10-10-31,0 0 78,0 0-46,0 0-1,0 0 78,10 10-109,0-10 32,0 10-1,0 0-16,0-9-15,-10-1 16,9 0-16,1 0 16,0 10-16,-10-10 15,10 0-15,0 10 16,-10-10 0,10 10-16,0 0 15,-10-10 16,10 0 16,0 10-15,-10-9-32,0-1 78,9 10-63,-9-10 79,0 0-78,0 0 15,-9 10 110,9-10-110,-10 10-31,0 0 15,10-10 1,-10 10 31,0 0-31,0 0 15,20 0 172,0-10-187,0 10-1,0 0 16,0 0-31,-1 0 16,1-9 0,0 9-16,0 0 15,0 0 1,0 0 0,0 0-1,-20 0 141,0 0-156,10-10 16,-20 10-16,10 0 16,0 0-16,1 0 15,-11 0-15,10 0 16,0 0 0,0 0-1,0 0-15,0 0 16,0 0-16,1 0 15,-1 0 1,0 0 0,0 0 31,10 10 78,10-10-110,0 0-15,0 0 16,-1 0 15,1 0-31,0 0 16,0 0-16,10 0 15,-10 0-15,0 0 16,0 0-16,-1 0 16,1 0-16,0 0 15,0 0 1,0 0-1,0 0 48</inkml:trace>
  <inkml:trace contextRef="#ctx0" brushRef="#br0" timeOffset="1678">187 63 0,'-9'0'172,"-1"0"-156,0 0-16,0 0 15,0 0 1,0 0 0,0 0 15,0 0-15,0 0-1,20 0 204,0 0-188,0 0-15,0 0-1,0 0-15,0 0 16,0 0 15,0 0-15,-1 0-16,1 0 16,0 0-16,0 0 31,0 0-16</inkml:trace>
  <inkml:trace contextRef="#ctx0" brushRef="#br0" timeOffset="4796">187 4 0,'-9'0'172,"-1"0"-110,0 0-15,0 0 16,0 0-1,0 0 94,0 0-62,0 0-31,0 0-1,1 0 1,-1 0 30,0 0-77,0 0 0,0 10 93,10-1 63,0 1-157,0 0 17,-10-10 46,0 0-31,10 10-32,-10-10 32,10 10-31,0 0-1,-10 0 1,10 0-16,-9-10 16</inkml:trace>
  <inkml:trace contextRef="#ctx0" brushRef="#br0" timeOffset="6193">79 132 0,'10'0'110,"-10"-10"-110,9 10 62,1 0-31</inkml:trace>
  <inkml:trace contextRef="#ctx0" brushRef="#br0" timeOffset="7883">128 280 0,'-10'0'125,"0"0"-78,0 0 15,10 10-46,-9-10-16,9 10 16,-10-10 31,10 10-32</inkml:trace>
  <inkml:trace contextRef="#ctx0" brushRef="#br0" timeOffset="14654">237 191 0,'10'0'78,"0"0"32,-10 10 15,9-10-125,1 0 62,-10 10-62,10-10 203,0 0-156,-10 10 94,10 0-126,-10 0 63,0 0 1,0 0-48,0 0 94,0-1-110,0 1 32,0 0-15,0 0 124,-10 0-125,10 0 32,-10-10 15,10 10-63,-10-10-15,0 0 47,10 10-47,-9-10 16,-1 9-1,0-9 1,0 10 47,10 0-32,-10-10-31,10 10 94,-10 0-79,10 0 63,0 0-46,-10-10-1,10 10-16,0 0 1,0-1 187,10-9-93,0 0-95,0 0 1,0 0 15,0 0-15,-10-9-1,10 9 1,-10-10 15,9 10-31,1 0 31,-10-10-31,10 10 32,-10-10-17,10 10-15,-10-10 16,0 0 15,10 10-15,-10-10-1,10 10-15,-10-10 16,10 0 0,0 1-1,0 9 32,-20 0 31,0 0-62,0 0 0,0 0-1,0 0 1,10 9-16,-10 1 15,0-10-15,0 10 16,1-10-16,-1 10 16,0 0-1,0-10 1,10 10-16,10-10 250,0 0-234,0 0-1,-1 0-15,1 0 16,0 0 15,0-10-15,-20 10 187,0 10-172,0-10 0</inkml:trace>
  <inkml:trace contextRef="#ctx0" brushRef="#br0" timeOffset="16441">237 478 0,'-10'0'109,"0"0"-46,0 0-47,0 0-1,10-10-15,-10 10 16,1 0 15,-1-10 63,0 10-32</inkml:trace>
  <inkml:trace contextRef="#ctx0" brushRef="#br0" timeOffset="18754">355 340 0,'0'-10'93,"0"0"-93,0 0 0,0 0 16,-9 0 0,9 0-1,-10 10 17,10-9-32,-10-1 31,10 0-16,-10 10-15,10-10 16,-10 0 0,10 0-1,-10 10 1,10-10 0,-10 10 15,10-10-31,-10 10 31,10-10-31,-19 10 16,19-9-1,-10 9-15,0-10 16,0 10-16,10-10 16,-10 10 15,0 0-16,0-10 1,0 10 0,1 0 15,18 0 141,1 0-157,0 0-15,0 0 16,0 0 0,0 0-1,0 0 1,0 0 15,-1 0 0,1 0 16,0 0 16,-10 10-63,10-10 31,-10 10-31,0 0 31,0-1-15,10 1-16,-10 0 16,10-10 15,0 0 63,-10 10-94,10-10 15,-10 10 1,10-10 46,-10 10-46,0 0-16,9 0 16,-9 0-16,0-1 15,0-9 48,0 10-48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2:34.824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0 0 0,'10'0'203,"0"0"-140,0 0 31,0 0-63,-10 10-15,9-10-16,1 10 15,-10 0 110,0-1 16,0 1-110,0 0-31,0 0 78,0 0-62,0 0-1,0 0 1,0 0 47,10-10-32,-10 10 47,0-1 31,0 1-93,0 0-16,-10-10 203,10 10-187,0 0 15,0 0-31,-10 0 16,10 0-1,-9-10-15,9 9 16,-10-9 46,0 10-62,10 0 32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2:47.080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306 62 0,'0'-10'125,"-10"10"-110,0 0 32,1 0-15,9-10-1,-10 10-16,0 0 64,0 0-48,0 0 31,0 0-30,0-10-32,0 10 46,10-10-30,-9 10 47,-1-10-32,0 10 0,10-10 203,-10 10-218,0 0 15,0 0 1,0 0-17,0 0 63,0 0-46,1 0 14,-1 0-30,0 0 0,0 0 15,0 10-15,10 0 62,-10 0-78,0 0 15,0-10 1,10 10 140,0 0-109,0 0-31,0-1-1,0 1-15,0 0 16,0 0-16,0 0 16,0 0 15,0 0-31,0 0 15,0 0-15,0-1 16,0 1-16,0 0 16,0 10-1,0-10-15,0 0 16,0 0 218,10-10-140,-10 10-78,10-10-1,0 0 48,-10 9-1,10-9-46,0 0 0,0 10 15,0-10-16,-1 0 17,1 10-32,0-10 31,-10 10 31,10-10-62,0 0 16,0 0 15,0 0 16,0 0-31,0 0-1,-1 0 1,1 0 15,-10-10-15,10 10 0,0-10-1,0 10-15,0-10 16,10 10-16,-20-9 15,9 9 17,-9-10-1,10 10-31,0-10 31,-10 0 32,0 0-32,0 0 0,0 0-15,0 0 15,0 0 32,0 1-48,0-1 16,-10 0-31,10 0 16,0 0-16,-10 10 16,10-10-16,-9 10 0,9-10 47,-10 10-47,10-10 15,-10 0-15,10 1 16,-10 9-1,10-10 17,0 0 15,-10 10-16,0 0 16,0 0 0,0 0-32,1 0 32,-1 0-47,0 0 31,0 0-15,0 0-16,0 0 16,0 0 15,0 0 0,20 0 219,0 0-234,0 0-1,0 0 1,0 0 0,0 0-16,0 0 15,-1 0-15,1 0 31,0 0-15,0 0 0,-10 10 31,10-10-47,0 0 31,0 0 47,-10 10-78,10-10 78,-1 0-47,-9 9-15,10-9 46,0 10-46,0-10-16,0 0 16,0 10-16,0-10 15,-10 10 110,0 0-78,-10 0-31,0-10-1,0 0 48,0 0 218,0-10-265,0 0-16,1 10 15,9-10 1,-10 0 0,10 0-16,-10 10 15,10-9-15,-10 9 16,10-10 0,-10 10-1,10-10-15,0 20 235,0 0-220,10-1 16,0-9-15,-10 10 0,0 0-16,10 0 0,0 0 31,-10 0-15,0 0-16,0 0 15,0 0 63,0-1-78,0 1 78,0 0-46,0 0-1,0 0 203,-10-10-234,0 10 32,0-10-17,0 0 32,10 10-47,-10-10 31,0 0 32,0 0 15,1 0-16,-1 0-30,0 0-1,0 0-15,10 10-16,-10-10 15,0 10 1,0-10-16,0 0 187,0 0-171,1 0 0,-11 0-1,20-10 1,-10 0-16,0 10 0,10-10 15,-10 10 1,10-10 0,-10 10-16,10-10 15,-10 10 1,10-10-16,-10 10 16,10-10-1,-9 10 1,-1-10-1,0 1 1,10-1 47,0 0-48,0 0 48,0 0-32,10 0-15,0 10-1,-1 0 1,-9-10-16,10 10 15,0 0-15,0-10 16,0 10 0,-10-10-1,10 1 1,0 9 46,-10-10 32,10 10-94,-10 10 235,0-1-204,-10-9-16,10 10 1,0 0 0,-10 0-16,10 0 15,0 0-15,0 10 0,0-10 16,0-1-16,0 1 16,0 0 15,0 0-16,0 0 1,0 0 15,0-20 172,0 0-203,-10 0 16,10 0-16,0 0 16,-10 1-1,10-1 1,-10 0 31,10 0-16,0 0 110,0 0-141,0 0 15,0 0 1,0 0 15,10 10-15,-10-9-1,10-1 1,-10 0 0,0 0-16,0 0 31,10 10-15,0-10 30,0 10 33,0 0-17,-1 0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2:51.332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346 80 0,'-10'0'172,"10"10"-141,0 0 63,0 0-47,-10 0-31,10 0-16,0-1 31,0 1 31,-10-10-46,10 10 0,-10 0 46,10 0-31,-10-10-31,10 10 94,-9-10-63,9 10 32,-10 0-48,10 0 1,-10-10-16,0 0 63,10 9-48,-10 1 1,0 0 62,0 0-62,10 0-16,-10 0 15,1-10 157,-1 0-109,0 0-32,10 10-16,-10-10 17,0 0 15,0 0-1,0 0 1,0 0 47,0 0-63,1 0-15,-1 0 0,0-10-1,0 10 1,0 0-1,10-10-15,-10 10 63,10-10-47,-10 10-16,10-10 31,-10 10-31,0 0 62,10-10 1,-9 10-48,-1-10 48,0 1-47,0-1 15,10 0 31,0 0-46,0 0 46,0 0-30,0 0-17,0 0 79,10 0-63,-10 1-15,0-1 15,0 0-15,10 10 31,-10-10-47,0 0 15,10 0 17,-10 0 61,9 10-77,-9-10 62,10 10 0,-10-10-62</inkml:trace>
  <inkml:trace contextRef="#ctx0" brushRef="#br0" timeOffset="1816">287 41 0,'0'-10'109,"-10"10"-78,0-10-15,0 10 31,0-10-31,0 10 15,0 0 31,0 0 16,10-10-31,-9 10-47,-1 0 78,0 0-62,0 0 47,0 0-32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3:04.864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187 10 0,'-10'9'78,"10"11"-63,0-10-15,0 0 32,0 0-1,-9-10-15,9 10-1,0 0 1,0 0-16,0-1 15,0 1 1,0 0 31,0 0-31,0 0-1,0 0-15,0 0 16,0 0-1,0 0 1,0-1 0,0 1-1,0 0 1,-10 0-16,10 0 16,0 0-16,0 0 15,0 0 32,0-1-47,0 1 16,0 0-16,0 0 15,0 0 1,-10-10 359,10 10-359,-10-10-1,10 10 1,0 0-16,0 0 15,-10-1 1,10 1 93,0 0-77,-10-10-32,10 10 31,0 0 16,-10-10-32,10 10 1,-10-10 218,0 0-155,1 0-17,9-10-46,-10 10-1,0 0 1,10-10-16,-10 10 16,0 0-1,0 0-15,0 0 31,0 0 1,1 0 77,9-10 94,0 0-203,0-9 16,9 9-16,-9 0 15,10 0 1,-10 0 0,0 0-1,0 0 1,0 0 0,0 0-16,10 1 15,-10-1 1,0 0 15,0 0-31,0 0 16,0 0-1,0 0 1,0 0-16,0 1 16,0-1 15,0 0 0,10 10-15,-10-10-16,0 0 31,10 10-31,-10-10 16,0 0-1,10 10-15,-10-10 16,10 10-1,0-10 1,-1 10-16,-9-9 16,0-1-1,0 0 1,10 10 0,-10-10 15,10 0-16,-10 0 17,0 0 15,0 0-32,0 0 79,0 1-47,0-1-32,10 10 189,0 0-189,10 10-15,-10-10 16,0 0-1,-1 0 1,1 0 0,0 0-1,-10 9 251,-10-9-235,10 10 0,-10-10-31,1 10 16,9 0 0,-10-10-1,10 10 32,0 20-47,0-20 16,0-1-16,0 1 15,0 0-15,0 0 16,0 0 0,0 0-16,0 0 15,0 0-15,0 0 16,0-1 0,0 11-16,0-10 15,0 10-15,0-10 16,0 9-16,0 1 15,0 0-15,0-10 0,0 0 16,0 0 0,0 0-16,0-1 15,0 1 17,0-20 171,0 1-203,0-1 15,0 0-15,0 0 16,0-10 0,0 10-16,0-10 15,0 11-15,-10-1 16,10 0-1,0 0 1,0 0 0,0 0-16,0 0 15,0 0-15,0 1 16,0-1 15,0 20 141,0 9-172,0-9 16,-10 20-1,10-20-15,0 9 16,0-9-16,0 10 16,0-10-16,0 0 15,0 0 1,0 0-1,0 0-15,0-1 16,0-28 140,0 9-156,0 0 16,0 0-16,0-10 16,0 0-16,0 1 15,0 9-15,0-20 0,0 10 16,0 1-1,0-1-15,0 0 16,0 0-16,0 10 16,0 1-1,0-1-15,10 0 16,-10 0-16,0 0 16,0 0-1,0 20 95,0 0-95,0 10-15,-10-1 16,10-9-16,-10 0 15,10 0 1,-10 10-16,10-10 16,-10 0-16,10 0 15,-10-1-15,0 1 16,10 0-16,0 10 16,0-10-16,0 10 15,0-1-15,-9 1 16,9 0-16,-10-10 15,10 0-15,0 0 16,0-1 31,0 1-31,0 0-16,0 0 31,0-20 63,0-10-79,10 11-15,-10-11 16,0 10-16,0-20 15,0 10-15,0 1 16,9 9-16,-9-10 16,0 0-16,0 10 15,0 1-15,10-11 16,-10 10-16,0 0 16,10 10 15,-10 10 156,0 20-187,-10-11 16,10 1 0,0 0-16,0-10 15,-10 0 1,10-1-16,0 1 15,0 0-15,0 10 16,0-10-16,0 0 16,0 0 15,0 0 78,0-1-109,0 1 16,0 0 0,0 0-16,0 0 78,0 0-63,-9-10 126,9-10-141,0 0 16,0 0-1,0 0 1,0 0-1,0 1-15,0-1 16,0-10-16,0 10 31,0 0-31,0 0 16,0 0-16,0 0 16,0 1-1,0-1-15,0 0 31,0 0-31,0 0 16,0 0 0,0 0 31,-10 0-32,10 1 1,0-1 15,0 0-15,0 0 31,0 0-16,0 0-16,-10 10-15,10-10 16,-10 40 93,10-10-93,0-10-16,-10 9 16,10 1-16,0 0 15,0-10-15,0 0 16,0-1-16,0 1 16,0 0-1,0 0-15,0 0 16,0 0-16,0 0 31,0 0-31,0 0 16,0-1-16,0 1 31,0 0 31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3:11.988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38 119 0,'10'0'141,"0"-10"-126,-10 0 1,10 0 0,0 0-16,0 0 15,-1 1 1,1 9 0,0-10-1,0 0 1,-10 0-1,10 10-15,-10-10 16,10 0 47,-10 0 124,-10 10-109,0 0-47,0 0 32,10 10-47,-10-10-1,0 0 16,10 10-31,10-10 188,10 10-172,-10 0-1,0-10 1,0 0-16,0 0 15,-1 0 17,1 0 15,-20 0 218,1 10-249,-1-10-1,10 10 1,-10-10-16,0 0 16,0 9-1,10 1-15,-10-10 16,10 10 0,-10 0-16,0 0 15,1-10-15,9 10 16,-10 0-16,0-10 15,0 0 1,10 10-16,-10-1 16,20-9 249,0 0-249,0-9 15,0 9-31,-1-10 16,1 10-16,0 0 15,0 0-15,0-10 16,0 0 0,0 10-1,0 0 1,-20 0 140,0 0-109,0 0 62,0 0-77,0 10-1,0-10-31,0 10 16,1-10-16,-1 10 15,0-10 1,0 9-16,10 1 31,-10-10-31,0 0 0,10 10 16,-10-10-1,10 10 1,-10-10-16,0 10 16,10 0-1,-9-10-15,18 0 235,1 0-204,0 0-16,0 0 1,0 0 15,0 0-15,-10 10 218,0 0-156,10 0-31,-10-1-31,0 1 0,0 0-16,0 0 15,10-10 1,-10 10-1,0 0 48,10-10-1,-10 10-46,0 0 62,0-1 32,9-9-64,1 0 33,0 0-64,0 0-15,0 0 31,0 0-15,0 0 0,0 0-16,-1 0 15,1 0 1,0 0 31,-10-9 15,0-1 1,-10 0-48,10 0 17,-10 10-32,1 0 31,-1-10 0,0 10 32,0-10-16,10 0-32,0 0-15,-10 1 16,10-1-1,-10 0-15,10 0 16,-10 10-16,0 0 47,10-10-47,-9 10 47,18 0 234,1 0-281,0 0 31,0 0 1,-10 10-32,0 0 31,0 0-31,0 0 15,0-1-15,0 1 32,10-10 30,-10 10 32,0 0-94,0 0 62,0 0-46,0 0 0,0 0 15,0-1-15,0 1-1,0 0 1,-10-10 187,0 0-156,10-10-32,-10 10 1,10-10-16,-10 1 16,1-1-1,-1 10 1,10-10 0,-10 10-1,10-10 204,0 0-203,0 0 15,0 0-16,0 0-15,0-9 16,0 9-16,0 0 16,-10 10 187,10 10-172,0 0 0,0 0-31,0-1 16,0 1-16,0 0 31</inkml:trace>
  <inkml:trace contextRef="#ctx0" brushRef="#br0" timeOffset="2831">157 99 0,'10'-10'219,"-1"0"-203,-9 0 15,10 10-15,-10-9 15,10 9-31,-10-10 31,10 0 0,-20 10 204,0 0-48,0 0-140,1-10 16,-1 10-32,0 0 47,10-10-62,-10 10-1,0 0 251,0 10-250,0 0-1,0 0 1,10 0-1,-9-10-15,-1 0 32,10 9 140,-10-9-157,0 10 16,10 0-15,0 0 62,-10-10-78,10 10 16,-10-10-16,0 0 31,10 10-15,-10-10 15,0 10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3:24.752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30 42 0,'0'10'94,"-10"9"-63,10-9-31,0 10 16,0-10-1,-10-10-15,10 10 32,0 0-1,0-1-31,-10-9 15,10 10-15,0-20 219,0 1-219,0-1 16,0 0-1,0 0 1,10 0-16,-10 0 16,0 0-16,0 0 15,0 1 1,0-1 15,0 0-31,0 0 31,10 10 298,0 0-236,0 0-77,-10 10 234,0 0-234,0 0-1,0-1 32,0 11-47,0-10 16,0 0-16,0 0 15,0 0 79,0 0-31,0-1-32,10-9-16,-10 10 1,0 0 15,10-10-31,-10 10 32,0 0-17,0 0 1,10-10-16,-10 10 62,9-10-46,-9 10 0,10-10-1,-10 10 1,10-10 31,0 0-16,-10 9-31,0 1 31,10-10 0,-10 10-31,10-10 16,0 10 47,0-10-32,0 0 16,-1 0 31,1-10-31,-10 0-16,0 0-15,0 1-1,0-1 1,10 10-16,-10-10 15,0 0-15,10 10 16,-10-10 15,0 0-31,10 0 16,-10 0-16,10 0 16,-10 1-1,10-1-15,-10 0 31,10 0-31,-10 0 32,0 0-17,0 0 1,10 10 0,-10-10 62,0 1-47,0-1 78,-10 10-109,10-10 16,-10 0 15,10 0-15,-10 10-16,0 0 62,0 0-46,10-10 0,10 10 234,0 0-235,0 0 1,0 0-1,0 0 1,-1 0 47,1 0-63,0 0 31,0 0-16,0 0 32,0 0 0,-10 10 63,-10 0-64,10 0-14,-10-10-17,10 10 1,-10 0 0,10-1 30,0 11-46,0-10 16,0 0-16,0 0 16,0 0 46,0 0-46,0-1-1,0 1-15,0 0 16,0 0 62,0 0-62,0 0-1,-10-10 1,10 10 0,0 0-16,0 0 15,-10-10-15,10 9 16,0 1 62,0 0-62,0 0 15,-9-10 16,9 10-16,0 0 16,0 0-31,-10-10-1,10 10 16,-10-10-15,0 0 15,10 9-31,-10-9 16,10 10 0,-10-10-16,10-10 171,0 1-155,0-1-16,0 0 16,0-10-16,0 10 15,10 0 1,-10 0-16,10 1 16,-10-11-1,0 10-15,10 10 16,-10-10-16,10 0 15,-10-10 1,0 10-16,10 1 16,-10-1-16,0 0 31,0 20 110,0 0-126,0-1 1,-10 11-16,10-10 15,-10 0-15,0 0 16,10 0-16,-10 10 16,10-11-16,-10 1 15,10 0-15,0 0 16,0 0 0,-10-10-16,10 10 0,0 0 15,-10-10 16,10 10-31,10-10 188,0 0-172,-10-10-1,10 10-15,0-10 16,-10 0-16,10 10 15,-10-10-15,10 10 16,0-10 0,-10 0 15,9 0-15,-9 1-1,10 9 1,0 0 46,-10-10-30,10 0 14,-10 0-30,0 0 31,0 0-31,0 0 15,0 0 63,0 0-63,0 1-16,0-1 48,0 0-47,0 0-1,0 0 1,0 0 15,0 0 0,0 0-15,0 1 15,-10 9 16,10-10-47,0 0 31,-10 10-15,10-10 0,0 20 249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3:32.109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0 20 0,'0'10'141,"9"-10"-126,1 0 17,0 10-32,0 0 15,0 0 1,-10-1-16,10 1 16,0 0-16,0-10 46,-10 10-14,9-10-32,-9-10 250,0 0-250,0 0 15,-9 1-15,-1-1 16,10 0-16,-10 10 16,10-10-16,-10 10 15,10-10-15,0 0 16,-10 0 15,10 20 157,0 0-173,10 0 1,-10 0 31,10-10-32,-10 10-15,0 0 32,10-10-32,-10 9 31,10 1-16,-1 0 17,1-10-17,-10 10 1,10-10 62,-10 10-78,10 0 16,-10 0-16,0 0 15,0-1 79,10-9-94,-10 10 16,10-10 202,-20 0-61,0-10-142,0 1 1,10-1-16,-10 0 16,10 0-1,-10 10-15,1-10 31,-1 10-15,0-10-16,0 0 16,10 0-16,0 1 15,-10-1-15,10 0 63,-10 0-63,10 0 62,-10 10-30,10-10-32,10 10 125,0 0-110,0 0 1,0 0-1,0 10-15,0-10 16,9 10-16,-9-10 16,0 10-16,0-10 15,0 10-15,0-10 16,0 10 0,0-10-16,-1 9 15,1-9-15,-10 10 16,10-10-16,-10 10 15,10-10-15,-10 10 63,0 0 156,0 0-141,0 0-63,0 0 1,0-1 0,0 1 15,0 0-15,10-10 15,-10 10-31,0 0 15,10 0-15,-10 0 282,0 0-267,0 0 1,0-1 0,-10-9-1,10-9 188,0-1-171,10 20 264,-10-1-296,0 1 94,10 0-94,-10 0 235,0 0-220,0 0 63,0 0-62,-10-10 218,0 0-187,0-10-31,0 10 15,0-10-15,0 0 15,1 10 0,9-10 204,0 0-235,0 0 0,-10 10 15,10-9-15,0-1 16,0 0-16,0 0 15,0 0-15,0 0 32,0 0-32,0 0 47,0 20 124,0 10-155,0-10-16,0 0 16,0 0-1,0 9-15,10-19 16,-10 10 0,0 0 15,0 0-16,9-10 1,-9 10-16,0 0 94,0 0 203,-9-10-141,-1 0-47,10-10 157,0 0-235,0 0-15,0 0-16,0 0 15,0 0 32,0 1-31,0-1 0,0 0-1,0 0 1,0 0-1,-10 10 17,10-10-17,0 0 32,10 10 156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3:41.06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0 46 0,'10'0'94,"0"0"15,0 0-62,-10-10-32,10 10 17,0-10-1,-10 0 47,10 10 16,0 0-47,0 0 156,-1 0-172,-18 0 141,-1 0-156,0 10-1,0-10 1,0 10-1,0-10 17,10 10-17,0-1 1,0 1 0,0 0 46,0 0-31,0 0 1,10 0-17,0 0-15,-10 0 16,0 0-1,10-10-15,-10 9 16,10-9-16,-10 10 16,10-10-1,-1 10 1,-9 0 0,0 0-1,10 0-15,0-10 16,-10 10-16,10-10 15,-10 10-15,10-10 32,-10 10-1,10-10-15,-10 9 15,10 1-16,-10 0 17,0 0-32,0 0 0,10 0 15,-10 0 1,0 0 0,0-1-1,0 1 16,9-10-15,-9 10 0,10-10 15,-10 10-31,0 0 16,0 0-1,0 0 313,0 0-328,0 0 94,-10-10 172,1 0-235,-1 0 31,0-10-46,10 0 0,-10 10-1,10-10 32,0 0-16,-10 0-15,10 0 0,0 0-16,-10 0 15,10 1 17,0-1-17,-10 10 16,10-10-31,0 0 16,0 0-16,0 0 16,-10 0-16,10 0 15,0 1 1,0-1 15,0 0-31,0 0 16,0 0-16,0 0 31,0 0-31,0 0 31,0 0-15,-9 1-16,9-1 16,0 0-16,-10 0 15,10 0 1,0 0-1,0 0 1,0 0-16,0 0 16,0 1-16,-10-1 15,10 0 1,0 0 0,0 0 15,0 0-31,0 20 187,0 0-155,10-10-17,0 0 16,-10 10-15,9 0 0,-9 0-1,0-1 1,10-9 0,-10 10-16,10-10 15,-10 10-15,10-10 16,-10 10-1,0 0 1,10 0 0,-10 0-1,0 0 48,0 0-48,10-10 1,-10 9-16,0 1 16,0 0 62,0 0-63,0 0 17,10-10-17,-10 10-15,0 0 16,0 0 0,0 0-16,0-1 15,10 1 1,-10 0 31,0 0-47,0 0 15,0 0-15,0 0 16,9-10 0,-9 10-1,10-1 32,-10 1-31,0 0-1,10-10 1,-10 10 31,0 0-47,0 0 15,10-10 1,-10 10 47,0 0-48,0 0 1,0-1 31,0 1 31,0 0-47,-10-10 203,0 0-218,0 0 0,1 0-1,-1 0 95,10-10-95,-10 10-15,10-10 16,-10 10 0,10-9-16,-10-11 15,10 10 1,-10 10-16,10-10 15,-10 0-15,10 0 16,-10 0 0,10 0-16,0 1 15,0-1-15,0 0 16,0 0-16,0 0 16,-9 0-16,9 0 15,0 0 1,-10 10-1,10-9-15,0-1 47,0 0 31,0 0-62,-10 10-16,10-10 16,0 0 62,0 0-63,-10 0-15,0 0 47,10 1-15,0-1 14,-10 10-46,10-10 16,0 0 15,0 0 188,0 0-203,-10 0-1,10 0 1,0 0 0,0 1-1,0-1 48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3:46.358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28 140 0,'10'0'62,"0"0"32,0-10-47,0 0 0,-10 0-32,0 0 48,10 10-32,-10-10-31,0 1 16,0-1-1,0 0 32,0 0-47,10 0 16,-10 0 78,0 0-63,0 0-15,0 0-1,9 10 282,1 0-281,0 0-1,0 0 17,0 0-1,0 0 0,0 0 63,-10 10 31,0 0-78,0 0-32,0 0 17,0 0-17,0 0-15,0 0 16,0 0-1,0-1-15,0 1 16,-10 0 15,10 0-31,0 10 16,0-10-16,0 0 16,-10 0-1,0-1 251,0-9-188,10 10-78,-10-10 16,10 10-1,-10 0 48,1 0-48,-1 0-15,0-10 47,10 10-47,-10-10 16,0 0 15,20 0 219,0-10-250,-10 0 16,0 0-1,10 10-15,-10-10 16,10 10 0,-10-10-1,9 0 1,-9 1 15,0-1 94,0 0-94,10 10 32,0 0-48,-10-10-15,10 0 32,0 0-17,-20 10 95,0 0-95,0 0 1,0 10 0,1 0 15,9 0-16,-10-10-15,10 10 16,0 0-16,-10-10 16,20 0 156,0-10-157,-10 0 1,9 10-16,-9-10 15,10 0 1,-10 0 0,10 0-16,-10 0 15,10 10 48,-10-10-63,10 1 15,-10-1 1,0 0 0,0 0 15,0 0 31,0 0-62,0 20 282,0 0-267,-10 0-15,10 0 16,0 0-16,-10-1 16,10 1-16,0 0 15,0 0 1,-10 0-16,10 0 15,0 0-15,-10 0 16,10 0 0,-9-10 15,-1 9 0,0-9-15,0 10 15,0-10-31,0 0 31,0 0-15,0 0 0,0 0-1,10 10 1,-9-10-16,18 0 250,1 0-219,0 0 0,0-10-15,0 10 15,0 0-15,0 0 46,0 0 16,0-10-31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3:51.751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44 39 0,'0'10'125,"9"0"-62,-9 0-47,10-10-16,-10 10 31,10-10-16,0 0 314,0 0-236,0 0-61,-10-10 14,0 0-14,0 0-32,0 0 15,0 0 1,0 0 0,-10 0-1,0 10 16,0-9 16,0 9-31,0 0 15,1 0 32,18 9 124,1-9-171,-10 10-1,10-10-15,-10 10 16,10-10 0,-10 10-16,0 0 62,10 0-62,0-10 16,-10 10-16,10-10 15,0 0 1,-10 10 0,10-10-1,-10 9 1,9 1 46,-9 0-62,10 0 16,-10 0-16,0 0 16,0 0-1,-10-20 313,1 10-296,-1 0-1,0 0-31,0 0 16,0 0 46,0 0-31,0 0 219,10-10-234,0 0 0,-10 10-1,10-20 1,-10 20-16,10-10 15,-9 1-15,9-1 16,-10 10-16,10-10 16,-10 10 15,10-10 0,-10 10-15,10-10-16,0 0 15,-10 10-15,10-10 16,10 20 234,-10 0-234,10 0-1,-10 0-15,10-10 16,0 10-16,-1-10 16,-9 10-1,10-10 1,-10 9-16,10-9 15,-10 10 1,10-10 15,-10 10-31,10 0 110,0-10-63,-10 10-32,10-10 1,-10 10-16,10-10 15,-10 10 1,10-10 78,-10 10-47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3:59.788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0 49 0,'9'0'47,"-9"-10"-31,0 0 15,10 10 16,-10-10-31,10 10-16,-10-10 15,10 10 32,0 0-16,0 0 1,0 0-1,0 0 0,-1 0 16,1 0 15,-10 10-46,0 0 0,0 0-1,0 0 235,0 0-203,10 0-31,-10 0-1,10-10-15,0 9 16,-10 1-16,10-10 16,-10 10 31,0 0-16,10-10-16,-10 10-15,0 0 32,10-10-17,-10 10 48,10 0-48,-10 0 95,0-1-110,9-9 15,-9 10 48,10-10-63,-10 10 16,10-10-1,-10 10 1,10 0-1,0 0 64,0 0-64,-10 0 1,10-1-1,-10 1 1,10-10 140,-10 10-140,0 0 15,9-10 0,-9 10-31,10-10 16,-10 10 47,10-10 15,-10 10 78,10-10-125,-10 10-15,0 0 249,-10-10-249,10 9-16,-10-9 16,0 0 31,10 10-47,-9-10 15,-1 0 1,0 10-16,10 0 15,-10-10 1,10 10-16,-10-10 47,10 10-31,0 0 30,0 0 33,-10-10-79,10-10 218,0 0-218,0 0 16,0 0 0,0 0-1,0 0 1,-10 0-1,10 1 1,0-1-16,-10 0 16,10 0-1,-9 10 1,9-10 0,0 0 15,-10 10-16,0-10 1,0 0 0,10 0-1,0 1 1,0-1 0,-10 0-1,10 0 1,-10 10-1,10-10 1,0 0 0,0 0-1,-10 0-15,0 1 16,10-1 15,-10 0-15,10 0 15,-9 10-31,9-10 16,0 0-1,0 0 1,-10 10-16,10-10 16,0 0-1,0 1 1,-10 9 31,10-10-32,0 0 1,0 0 46,-10 0-30,10 0-32,0 0 15,-10 10 142,0 0-64,10 10-77,-10-10-16,10 10 31,0 0 0,0 0-15,0 0 0,10 0-16,0-1 15,-10 1 1,10 0-16,0 0 16,0 0-1,-10 0 1,10-10-1,-1 10 1,1-10 0,0 0 15,-10 10-31,10-10 16,-10 10 46,0-1-46,0 1-1,0 0-15,0 0 16,-10 0 15,10 0 16,0 0-31,0 0-1,10-10-15,0 0 94,-10-10 47,0 0-126,-10 10-15,10-10 0,0 0 78,0 0-62,-10 0 0,10 0-1,-10 10 1,10-9-16,-10-1 16,1 0-1,-1 10 1,10-10-16,0 0 31,0 20 141,10 0-172,-1-10 16,-9 10-16,10 9 15,0-19 1,-10 10-1,10 0-15,0 0 16,-10 0-16,10-10 16,0 20-1,0-10 1,0-1 15,-1-9-15,1 10-1,0 0 1,0 0-16,0 0 31,0-10 32,-10 10-48,10-10 17,-20-20 93,0 20-125,0-10 15,10 0-15,-10-9 16,0 9 0,-9-10-16,9 20 15,-10-20-15,10 0 16,0 1-16,-10 9 15,1 0-15,9 0 16,10 0 0,-10 10-1,10-10-15,-10 10 16,10-10 15,-10 10-31,10-10 16,-10 10-1,10-9-15,0-1 63,0 0-63,0 0 78,0 0-78,0 0 63</inkml:trace>
  <inkml:trace contextRef="#ctx0" brushRef="#br0" timeOffset="1683">69 0 0,'-10'0'234,"0"0"-171,0 0-48,10 9-15,-10-9 16,0 0 31,10 10 0,-10-10-47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4:10.831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298 129 0,'0'-10'63,"-10"10"-63,10-9 15,0-1 1,-9 10 0,9-10-1,0 0-15,-10 10 16,10-10-16,-10 10 16,10-10-1,-10 10 1,10-10-1,-10 0 1,0 10 125,0 0-79,0 0-31,1 0-15,9 10 0,-10-10-1,0 0 48,10 10-1,-10-10 1,10 10-48,-10-10 32,0 10-31,0 0-16,10 0 16,-10-10 343,10 10-328,0-1 250,0 1-265,0 0 0,0 0 15,0 0-15,0 0-1,0 0 16,0 0 1,0 0-17,0-1 1,10-9 31,0 10-16,0-10 16,0 0-16,0 0-31,0 0 31,0-10-15,-1 10 0,1 0-16,-10-9 31,10 9-15,-10-10-1,0 0 32,10 10-31,-10-10-1,10 10-15,-10-10 16,10 10 15,-10-10 16,10 10-47,-10-10 16,10 10 46,-10-10-46,0 0 15,9 10 188,1 0-204,-10 10-15,10-10 16,-10 10 15,10-10-15,-10 10 31,0 0-16,0 0-31,-10-10 16,10 10-1,-10 0-15,0 0 16,1-1-16,-1 1 16,0-10-1,0 0 1,0 0-1,10 10 1,-10-10-16,10 10 31,-10-10 1,20 0 108,0 0-124,0-10-1,0 0 1,0 10-16,-10-10 16,10 10-16,-1 0 15,1 0 1,-10-9 0,10 9-1,-10-10-15,10 10 16,0 0-1,0-10 17,0 10-1,-20 0 172,0 0-187,0 0-1,0 0-15,10 10 0,-10-10 16,10 10 0,-10-10-16,1 9 15,-1-9-15,0 0 16,10 10-16,-10 0 0,0 0 15,0 0-15,10 0 16,-10-10 93,10 10-109,-10-10 16,1 0 78,-1 0-79,0 0 1,0 0 0,0 0-16,0 0 31,0 0-31,0 0 16,0 0-1,1 0 32,-1 0-31,0 0-16,0-10 31,0 0-15,0 10-1,0-10-15,0 0 16,0 0-1,1 0 1,18 10 140,1 10-140,0-10 0,-10 10-16,10-10 15,0 0-15,-10 10 16,10-10-16,0 10 0,0 0 15,0-10 1,-10 10-16,9-10 31,1 0-15,0 0 0,0 0-1,0 0-15,0 10 16,0-10-1,0 0 1,0 0 0,-1 0 15,-18 0 125,-1 0-140,0 0-1,0 0 1,0 0-16,0 0 47,0 0-16,0 0-15,0 0 31,1 0 0,-1 0-1,0 0-14,0 0 15,10-10-32,-10 10-15,0-10 16,0 0-1,10 0 1,-10 0-16,0 0 16,10 0-16,-9 10 15,9-9 1,0-1 15,0 0-15,-10 0-16,10 0 15,-10 0 17,10 0-17,0 0 63,10 10-62,-10-10 0,10 10-16,-10-9 15,9 9 110,1 9-78,-10 1-47,10 0 16,-10 0-1,10 0 1,-10 0-16,10 0 16,-10 10-16,0-11 15,10-9-15,0 0 16,-10 10-16,0 0 31,0 0-15,10-10-1,-20 0 126,10-10-125,-10 0-1,10 0-15,-10 10 16,10-9-16,-10-1 16,0 0-1,10 0-15,-10 0 31,10 0-15,0 0 0,0 0-1,0 0 1,0 1 15,0-1 32,0 0-63,0 0 15,0 0 1,10 10-16,-10-10 31,10 0-15,-10 0-16,0 1 15,0-1-15,10 0 0,-10 0 47,10 10 16,0 0-1,0 0-46,0 0 0,-1 0-16,1 10 15,0 0 1,0-10-16,-10 10 15,0-1 173,-10 1-157,10 0-15,-20 0-16,11 0 15,-1 0 1,0 10-16,10-11 16,0 1-16,0 0 15,-10-10-15,10 10 47,0 0-16,0 0-15,10-10 125,-10-10-126,0-10 1,0 0 0,0 11-1,0-1-15,0 0 16,0-10-16,0 10 15,10 0 1,-10 0 47,10 10-32,-20 0 156,10 10-171,-10 0 0,10 0-16,-10 0 15,0-10 1,10 10-16,-10 0 15,0-10 1,10 10 0,-10-10-16,0 9 15,10 1 1,-9-10 0,9 10-1,0 0 48,0 0-1,0 0-46,0 0 15,0 0-15,0 0-1,0-1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4:17.798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126 13 0,'-10'0'110,"0"0"-32,0 0-47,0 0 16,0 0-16,10-10 47,-10 10-62,0 0 47,1 0-32,-1 0-31,0 0 15,0 0-15,0 0 79,0 0 14,20 0 220,0 0-266,0 10-32,0-10-15,0 0 32,-1 0-17,1 10 16,0-10-15,-10 10 0,0 0-1,10-1 1,-10 1-16,10-10 16,0 10-16,0-10 15,-10 10 1,10-10 15,-10 10-15,9 0-16,1-10 15,-10 10-15,0 0 16,0-1-16,10-9 16,-10 10-16,10 0 15,0 0 1,-10 0-1,10-10 1,0 10 0,-10 0 31,10 0-47,-10 0 15,10-1 1,-10-18 187,-10-1-203,10 0 16,-10 0-16,10 0 15,0 0 63,-10 0-46,0 0 61,10 0-93,-10 1 16,10-1 0,-10 10-16,10-10 15,-10 0-15,10 0 16,-10 10 15,10-10-31,-9 0 16,-1 0-1,10 1 63,-10 9-78,10-10 32,0 20 171,0-1-188,10-9-15,-10 10 16,10 0 0,-10 0-16,9-10 15,-9 10-15,10 0 16,-10 0-16,0 0 16,0-1-1,10-9 1,-10 10-16,0 0 47,10-10-32,0 0 48,0 0-16,-10 10-16,10-10-15,0 0 30,-10 10-30,10-10 0,-10-10 218,0 0-218,-10 10-1,10-10-15,-10 0 16,10 1-16,-10-1 16,10 0-16,-10 0 15,10 0-15,-10 10 16,10-10-1,0 0-15,-10 10 16,10-10 0,0 1-1,-10 9-15,10-10 32,0 20 202,0-1-203,0 1-31,10 0 16,0 0-1,0-10-15,0 0 16,-10 10 0,10-10-16,-10 10 15,10-10-15,-10 10 16,10-10 0,-10 10-16,9-1 15,1-9 1,-10 10-1,10-10 32,-10 10-15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4:20.955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291 258 0,'-10'0'94,"0"10"-78,10 0-1,-10 0-15,1 10 16,-11-10-16,10-10 15,0 9-15,0-9 16,10 10-16,-10-10 203,0 0-78,1 0-78,9-10-31,-10 10-16,0 0 31,0-9-15,0 9-1,0 0 16,10-10 16,-10 10-47,0-10 63,0 10 15,1 0-31,-1 0-16,20 0 157,-10 10-173,9 0-15,1-10 16,0 0-1,0 0 17,0 0-17,0 0 32,0 0-31,-10 9 15,10-9-15,-10 10 77,-10-10-46,0 0 0,0 0-31,0 10-1,0-10 17,0 0 15,0 0-16,1 0 94,-1 0-47,0-10-62,10 0-1,0 1 1,-10 9-1,10-10 1,-10 10-16,10-10 16,-10 0 46,10 0-46,-10 10-16,10-10 15,0 0 32,-10 10-31,10-10-16,0 1 16,0-1-1,0 0 1,0 0 15,0 0-15,-10 10-1,10-10-15,0 0 47,0 0 16,0 0-1,0 1-15,0-1 31,0 0-62,0 0 93,0 0-93</inkml:trace>
  <inkml:trace contextRef="#ctx0" brushRef="#br0" timeOffset="1187">4 169 0,'0'-10'157,"10"1"-142,-10-1 17,10 10-1,-10-10-31,10 10 15,-10-10 1,10 10 31,-10-10-31,10 10-1,0-10 32,-10 0-31,0 0-1,0 1 79,10 9 15</inkml:trace>
  <inkml:trace contextRef="#ctx0" brushRef="#br0" timeOffset="4054">222 11 0,'-10'0'125,"0"0"-94,0 0 32,0 0-32,10-10-31,-9 10 16,-1 0 15,0 0 31,0 0 1,0 0 46,0 0-62,10 10-31,-10-10 15,10 10-31,-10-10 16,10 10-1,-10 0 48,1-10-63,9 10 15,-10 0 48,10 0-63,0-1 78,0 1-62,-10-10-1,10 10 1,0 0 15,-10-10-15,10 10-16,-10 0 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4:29.369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0 50 0,'10'0'109,"0"0"-78,0-10 1,0 10-17,-10-10 16,10 10-31,-10-10 16,10 0 15,-10 0-15,-10 10 234,0 0-234,10 10-1,-10 0 16,0 0 32,10 0-32,-10-10 16,10 10-31,0-1-16,-10-9 15,10 10 1,0 0 78,0 0-79,10-10 220,0 0-204,-10-10-15,10 10-1,0 0 16,-10-10 1,10 10-32,0 0 15,-10-10 1,0 1 281,10 9-282,-10-10 298,9 10-282,1 0 0,-10-10-15,10 10 140,0 0 141,-10-10-281,10 10 31,-10-10-16,10 10-15,-10-10-16,-10 10 296,0 0-280,0 0 0,0 0-1,0 0 1,1 0 15,-1 0-31,10 10 31,10-10 251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9:41:03.640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58 145 0,'0'-9'156,"0"-1"-109,0 0 16,0 0-48,9 10 1,-9-10 0,10 0-1,-10 0 1,10 10-1,-10-10-15,10 10 16,0-10 31,0 10-16,0-9-31,0 9 16,-10-10-1,10 10 17,-10-10-32,9 10 15,-9-10 1,10 10-16,-10-10 16,10 10-16,-20 0 531,0 0-453,10 10-62,-19-10-16,9 10 15,10 0-15,-10 0 16,0-10-16,10 9 15,0 1 17,-10-10-17,10 10 17,-10-10-17,10 10 48,0 0-32,-10-10 31,10 10-46,0 0 0,-10-10-1,10 10 1,-9-10 46,9 10-62,-10-10 16,0 9-16,10 1 16,0 0-1</inkml:trace>
  <inkml:trace contextRef="#ctx0" brushRef="#br0" timeOffset="2710">176 66 0,'10'0'125,"-10"10"-125,0 0 31,10 0-31,-10 0 15,10-10 1,-10 10 47,10-10-48,-10 10 1,10-10 46,-1 0-46,-9 10 0,10-10-16,-10 9 78,10 1-63,0 0 1,-10 0-16,10-10 16,-10 10-16,0 0 78,10-10-78,0 0 31,-20 0 203,0 0-202,0 0-17,0 0 16,0 0 16,10-10 94,0 0-125,0 0-1,0 0-15,-10 0 0,10 1 16,-9-1-16,-1 0 31,10 0-15,-10 0-1,10 0 1,0 0-16,-10 0 16,10 0-1,-10 10 329</inkml:trace>
  <inkml:trace contextRef="#ctx0" brushRef="#br0" timeOffset="4639">245 56 0,'0'10'78,"0"0"-62,0 0 31,0 0-16,0 0-31,0 0 15,10 0 17,0 0-1,-10-1-15,10 1-16,-10 0 15,10-10 1,-10 10 46,10 0-46,-10 0 0,10-10-1,-10 10-15,0 0 63,0-1-63,10-9 15,-10 10-15,0 0 16,0 0 0,0 0 77,9-10-61</inkml:trace>
  <inkml:trace contextRef="#ctx0" brushRef="#br0" timeOffset="-208084.73">125 49 0,'-10'0'172,"1"0"-141,-1 0-31,10 9 16,-10-9-1,10 10 1,-9-10 15,9 10-15,-10-1 15,10 1 32,0 0-48,0-1 1,-9 1 62,18-10 94,-9-10-157,10 10 17,-10-9-32,9-1 15,1 0 1,0 1 0,-1-1-1,-9 0 1,10 10-16,-10-9 15,10 9 17,-10-10 15,-10 10 203,10 10-235,-10-10-15,1 0 47,-1 0-31,0 9 15,10 1 0,-9-10 0,9 10-31,-10-1 16,10 1 0,0 0-1,0-1 1,-9-9 0,9 10-1,-10-10-15,10 9 16,0 1-1,-10-10-15,10 10 32,0-1-1,-9 1 31,-1 0-46,0-10 15</inkml:trace>
  <inkml:trace contextRef="#ctx0" brushRef="#br0" timeOffset="-206941.73">19 164 0,'0'-9'157,"-10"9"-142,10-10 63,-9 10-62</inkml:trace>
  <inkml:trace contextRef="#ctx0" brushRef="#br0" timeOffset="-204477.73">231 0 0,'0'10'109,"0"0"-62,0-1-15,0 1-1,0 0-16,0-1 1,10-9-16,0 0 47,-10 10-31,0 0-1,0-1-15,9 1 16,-18-10 109,-1-10-110,0 1 1,1 9 0,9-10-16,-10 0 15,10 1 1,-10 9 0,10-10-1,-9 10 32,9-10-31,-10 10 15,0 0 16,10-9 0,10 18 125,0-9-157,-10 10 1,9-10-16,-9 10 15,10-10-15,0 9 16,-10 1-16,9-10 16,1 10-16,-10-1 15,10-9 17,-10 10-17,9 0-15,-9-1 16,10-9-1,-10 10 64,10-10-64,-10 9-15,9-9 16,-9 10 15,10 0-15,-10-1-1,10-9-15,-10 10 16,0 0 0,9-1 15,-9 1-16,0 0 1,10-10-16,-10 9 16,0 1 15,0 0-15,10-1 77</inkml:trace>
  <inkml:trace contextRef="#ctx0" brushRef="#br0" timeOffset="-202129.73">444 271 0,'0'-10'141,"0"0"-110,0 1 16,0-1-16,9 10-15,1 0 15,-10-10-15,10 10-16,-10-9 0,0-1 62,9 10-46,-9-10 15,10 10 1,-20 10 311,1-10-296,9 10-16,-10-1 157,0 1-157,10 0-15,-9-10-1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48:54.608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49:02.575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0 237 0,'25'0'93,"0"0"-46,0 0-31,0 0 0,0 0-16,0 0 15,-1-25 1,1 25-16,25 0 15,-25 0-15,0 0 32,-25-24-32,25 24 0,0 0 15,0 0 1,0-25-16,-1 25 16,1 0-16,0 0 15,0 0 32,-25-25-47,25 25 16,0 0-16,0 0 15,0 0 1,0-25-16,0 25 16,24 0-1,-24 0-15,0 0 16,0-25-16,0 25 15,0 0-15,0 0 47,0 0-15,0 0-17,-1 0 1,1 0-16,0 0 15,0 0 1,0 0 15,25 0-31,-25 0 16,0 0 0,0 0-1,-1 0-15,1 0 31,0 0-31,0 0 16,0 0 0,0 0-1,0 0 1,0 0-16,0 0 16,0 0-1,0 0-15,24 0 16,-24 0-1,0 25-15,0-25 32,0 0-32,0 25 15,0-25-15,0 0 16,0 0-16,-1 0 16,1 0-1,0 25-15,0-25 16,25 0-16,0 25 15,-25-25-15,0 0 0,24 0 16,-24 0 0,25 24-16,-25-24 0,0 0 15,0 25 1,49-25-16,-49 0 16,0 0-16,25 0 15,0 0-15,-25 0 16,0 25-1,0-25 1,-1 0-16,1 0 16,0 0 15,0 25-15,25-25-1,0 0 1,-25 0-1,25 0-15,-1 0 0,1 0 16,0 0 0,25 0-16,-1 0 0,1 0 15,0 0 1,-1 0-16,1 25 16,25-25-16,-26 0 15,51 25-15,-75-25 16,49 0-16,1 0 15,0 25-15,-26-25 16,26 0-16,-50 0 0,49 0 16,-49 0-1,-25 0-15,50 0 16,-25 0-16,-1 0 16,1 0-16,0 0 15,-25 0-15,25 0 16,-1 0-16,1 0 15,0 0-15,-25 0 16,25 0-16,0 0 16,-1 0-16,1 0 15,0 0 1,0 0-16,-25 0 16,49 0-16,-49 0 15,50 0-15,50 0 16,-76 0-16,26 0 15,25 0-15,-26 0 16,1 0-16,0 0 0,-1 0 16,1 0-1,-25 0-15,50 0 16,-1 0-16,-49 0 16,25 0-16,24-25 15,-24 25 1,74-25-16,-49 25 15,-25 0 1,-50 0 0,0 0-16,-1 0 15,1 0 1,0 0-16,0 0 16,0 0-1,0 0 1,0 0-16,0-25 15,0 25 1,24 0-16,-24 0 16,25-25-16,25 25 15,-50 0-15,49-25 16,26 25-16,-50 0 16,25 0-16,-26-25 15,1 25-15,-25 0 16,50 0-16,-50-24 15,49 24-15,-24 0 0,0-25 16,0 25 0,0 0-16,24-25 0,-49 25 15,50 0 1,-25 0-16,-25 0 16,0 0-16,24 0 15,-24 0-15,25 0 16,-25 0-16,0 0 15,0 0-15,0 0 16,24 0-16,-24 0 16,0 0-1,0 0-15,25 0 16,25 0-16,-25 0 16,-1 0-16,26 0 0,-25 0 15,25 0-15,-1 0 16,1 0-16,0 0 15,-1 0-15,1 0 16,-25 0 0,25 0-16,-26 0 15,1 0-15,0 0 16,25 0-16,-26 0 16,51 0-16,-25 0 15,24 0-15,-24 0 16,0 0-16,24 0 15,-24 0-15,0 0 16,-50 0-16,25 25 0,-1-25 16,26 0-1,-50 0-15,25 0 16,0 0-16,24 0 16,26 25-16,-25-25 15,-1 24-15,1-24 16,0 0-16,24 25 15,1-25-15,-25 0 16,-1 0-16,26 0 16,-50 0-16,49 0 15,1 0 1,0 0-16,24 0 0,-24 25 16,-1-25-1,1 25-15,24 0 0,1-25 16,-50 0-1,49 25-15,-74-25 16,25 0-16,-26 0 0,1 0 16,-25 0-1,50 0-15,-50 0 0,0 0 16,49 0-16,-49 0 16,0 0-1,0 0-15,0 0 16,25 0-16,-25 0 15,0 0-15,-1 0 16,1 25 0,25-25-16,0 0 15,0 0 1,0 25-16,-1-25 0,1 0 16,25 0-16,25 25 15,-26-25 1,26 0-16,-50 0 15,24 0-15,1 0 16,-50 0-16,75 0 0,-26 0 16,-24 0-1,25 0-15,-25 0 0,24 0 16,1 0-16,0 0 16,-1 0-1,26 0-15,0 0 0,-51 0 16,26 0-1,0 0-15,-25 0 16,24 0-16,-49 0 16,25 0-16,0 0 15,0 0-15,-1 0 16,1 0 0,25 0-16,-25 0 15,-25-25 1,49 25-16,-24-25 15,0 25-15,0-25 16,0 25-16,-1-25 0,26 25 16,-25-25-16,0 0 15,74 0-15,-74 25 16,25 0-16,24-25 16,1 1-16,0 24 15,-1-25-15,-24 0 16,49 25-16,-49-25 15,0 25 1,0-25-16,49 25 16,-49 0-16,-1-25 15,1 25-15,25 0 16,-50 0-16,24 0 16,26 0-16,-50-25 0,24 25 15,1 0 1,0 0-16,-1 0 0,51 0 15,-75 0 1,25 0-16,-1 0 16,-24 0-16,0 0 15,25 0-15,-51 0 16,1 0-16,25 0 16,25 0-16,-25 0 15,-1 0-15,51 0 16,-75 0-16,50 0 15,-1 0-15,26 0 16,0 0-16,24 25 16,-49-25-16,24 0 15,-24 0 1,25 0-16,-26 0 16,-24 0-16,25 0 15,25 0-15,-51 0 16,1 0-16,25 0 15,-25 0-15,-25 0 16,24 0-16,-24 0 0,50 0 16,-50 0-1,25 0-15,-25 0 16,-1 0-16,1 0 16,0 0-16,0 0 15,-25 25-15,25-25 16,0 25-16,0-25 15,0 0-15,0 0 16,25 25-16,-26-25 16,1 0-16,0 25 15,25-25-15,-25 0 16,0 25 0,25-25-16,-1 0 15,1 24-15,-25-24 16,25 0-16,0 25 0,-25-25 15,24 0-15,-24 0 16,0 0-16,25 0 16,0 0-1,0 0-15,-1 0 0,-24 0 16,25 0-16,-25 0 16,0 25-1,0-25-15,0 0 16,0 0-1,24 0-15,-24 0 16,25 0 0,25 0-16,-50 0 0,0 0 15,0 0 1,0 0 0,-1 0-1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49:13.265"/>
    </inkml:context>
    <inkml:brush xml:id="br0">
      <inkml:brushProperty name="width" value="0.05" units="cm"/>
      <inkml:brushProperty name="height" value="0.05" units="cm"/>
      <inkml:brushProperty name="color" value="#177D36"/>
      <inkml:brushProperty name="fitToCurve" value="1"/>
    </inkml:brush>
  </inkml:definitions>
  <inkml:trace contextRef="#ctx0" brushRef="#br0">0 0 0,'0'25'218,"0"-1"-186,25-24 46,0 25-31,-25 0-32,0 0 17,25-25 233,0 0-187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49:35.057"/>
    </inkml:context>
    <inkml:brush xml:id="br0">
      <inkml:brushProperty name="width" value="0.21167" units="cm"/>
      <inkml:brushProperty name="height" value="0.21167" units="cm"/>
      <inkml:brushProperty name="color" value="#177D36"/>
      <inkml:brushProperty name="fitToCurve" value="1"/>
    </inkml:brush>
  </inkml:definitions>
  <inkml:trace contextRef="#ctx0" brushRef="#br0">8 324 0,'0'25'187,"25"-1"-155,0 1-1,0 0 78,0-25-77,-25 25-17,25-25 32,-25 25 109,-25-25-140,0 0 0,0 0-1,0 0 1,25 25-1,-25-25-15,0 0 32,0 0-17,50 0 110,0 0-78,0 0-47,0 0 16,0 0-16,0 0 15,0 0 17,-25 25-1,25-25-31,-1 0 16,1 0 15,0 0-16,0 0 17,0 0-17,-25 25 188,0 0-156,0 0-31,25-1 0,-25 1-1,0 0-15,25 25 16,0-25-16,0 25 15,0 0-15,-1-25 16,1-1-16,-25 1 16,25-25-16,-25 25 15,0 0 79,0 0-94,0 0 16,25 25-1,-25-25-15,25 24 16,-25-24-16,0 0 16,0 0-16,0 0 15,0 0 1,25 0-1,-25 0-15,0 0 16,0 0-16,0-1 16,25 26-16,-25-25 15,25 0-15,-25 25 16,25-25-16,-25 25 16,25-26-16,-25 26 0,24-25 15,1 0 16,0 0-31,0 25 0,-25-25 16,25 0-16,-25-1 16,25-24-1,-25 25-15,25 0 16,-25 0-16,0 0 16,0 0 15,0 0 16,-25-25 62,0 0-93,25-25-1,-25 0 1,25 0 0,-25 0-1,25 0 16,-25 25-31,25-25 16,-25 1-16,25-1 16,0-25-16,-24 25 15,24 0 1,0 0-16,-25 0 0,25 0 16,0 0-16,0 1 15,0-1 1,0 0-1,0 0-15,0 0 32,0 0-32,0 0 15,0 0-15,0 0 32,0 0-1,-25 25-31,25-24 15,0-1 1,0 0-16,0 0 16,-25 0-16,25 0 15,-25 25-15,25-25 16,0 0 15,-25 25-15,25-25 15,0 0-15,-25 1-1,25 48 173,0 1-188,0 0 31,0 0-31,25 25 0,-25-25 16,0 25-1,25-25-15,-25 24 16,25 1-16,-25 0 16,0-25-16,25 25 15,-25-25 1,0-1-1,0 26-15,0-25 16,0 0-16,0 0 16,0 0-16,0 0 15,0 0-15,0 0 16,0-1-16,0 1 31,0 0-31,25 0 16,-25-50 140,0-25-140,0 26-16,0-26 15,0 25-15,0 0 16,0 0-16,0 0 0,0 0 16,0-25-16,0 26 15,-25-26 1,25 25-16,0-50 0,0 25 15,0 1 1,0-1 0,0 25-16,0 0 62,-25 0-62,25 0 16,0 0-1,-25 25 1,25-25 15,-25 25-15,25 25 140,0 0-125,0 0-31,0 25 0,0 0 16,0-25 0,0 24-16,0 26 0,0-25 15,0-25 1,0 25-16,0-1 16,0-24-1,0 0-15,25 0 47,-25-50 141,-25 0-188,25 0 15,-25-24-15,25-1 16,-25 25-16,25 0 15,0 0-15,0 0 16,0 0-16,0 0 16,0 0-16,0 1 15,0-1-15,0 0 16,0 0-16,0 0 16,0 0 30,-25 25-30,25-25 0,0 0-1,0 0 1,0 0 0,-25 25-16,25-24 0,0-1 15,-24 0 1,24 0-16,0 0 15,-25 25 1,25-25-16,0 0 31,-25 0-15,25 0 15,-25 0-15,25 1-1,0-1 1,-25 25-16,25-25 31,0 0 16,0 0-31,0 0-16,0 0 15,0 0 1,-25 0-16,0 25 31,25-25-31,-25 0 16,25 1 0,-25-1-1,25 0 32,0 0-31,-25 0 15,25 0-15,0 0-16,0 0 15,0 0 1,0 0-1,0 1-15,0-1 16,0 0 15,0 0-15,25 25 0,0-25-1,0 25-15,0-25 31,0 25-31,0 0 16,0 0-16,0 0 16,0-25-16,-1 25 15,26 0-15,0 0 16,0 0-16,-25 0 16,0 0-16,0-25 15,-1 25 1,26 0-16,-25 0 0,0 0 15,0 0 1,0 0-16,0 0 16,0 25-1,0-25-15,-1 0 16,1 0 15,0 0-31,-50 0 156,0 0-140,1 0-16,-1 0 0,-25 0 16,50 25-1,-25-25 1,0 0-16,0 0 16,0 0-1,0 0 1,0 25-1,1-25-15,24 25 125,49-25-109,-24 0-16,25 25 16,0-25-1,25 25-15,-51-25 16,51 0-16,-50 0 16,25 0-16,25 25 15,-51-1-15,26-24 16,0 0-16,25 25 15,-50 0-15,25-25 16,-1 25-16,1-25 16,0 25-16,25 0 15,-26-25-15,1 25 16,25 0-16,-25 25 16,24-26-16,1 1 15,50 0-15,-51 25 16,51 0-16,-26-25 15,1 25-15,0-50 16,-50 0 0,-1 25-16,1-1 15,0-24-15,-75 0 47,-25 25-31,0-25-1,-49 25-15,-26 25 16,26-25-16,24-25 16,0 0-16,-24 0 0,-1 25 15,0-25 1,1 0-16,-26 0 0,26 0 16,-1 0-16,1 0 15,-1 0 1,-25 0-16,100 0 15,-24-25-15,24 25 47,50-25 0,74-25-31,26 0-1,-50 50-15,24-24 16,51-1-16,74 25 16,50 0-16,-50 0 15,99 0-15,1 0 16,0 0-16,0 25 16,-26 24-16,-24-24 15,-50 25-15,200 25 16,-275-25-16,-124-50 15,0 0 1,-25 24 15,-25-24-15,-25 25-16,25 0 16,-99 0-16,49 0 15,-49 25-15,49-25 16,-74 0-16,-51 0 15,1-1 1,-75 1-16,-25 0 16,-74-25-16,-1 0 0,51 0 15,-300 0 1,399 0-16,174 0 16,125 0 30,49 0-46,26 0 16,124 0-16,74 0 16,26 0-16,24 0 15,26 0-15,24 0 16,-25 0-16,50 0 16,0 0-16,1 0 15,-51 0-15,50 25 16,-75 0-16,-49 0 15,-25 0-15,-50-25 16,-25 25-16,-50 25 16,-75-26-16,-99-24 15,-50 25 17,-99-25-17,74 0-15,-74 0 16,-26 0-16,-74 0 15,-75 0-15,0 25 16,-99-25-16,-100 0 16,0 0-16,-50 0 15,0 25 1,100-25-16,0 25 0,99 0 16,100 0-16,25-25 15,174 0-15,50-50 31,50 0-15,25 0-16,124-24 16,50 24-16,100-25 15,49 25-15,25 26 16,51-26-16,-26 0 16,0 0-16,-25 25 15,50 25-15,-24-25 16,-1 25-16,-25 0 15,-24 0-15,-51 0 16,-74 0-16,-25 0 16,-25 25-16,-74-25 15,-1 50-15,-99-25 16,-25 0-16,-25 0 16,-25 0 15,0-25-16,-74 0-15,-1 25 16,-50-25 0,101 0-16,-76 0 0,-49 0 15,-50 0 1,-50 24-16,25 1 16,-75-25-16,-25 0 0,1 25 15,-76-25 1,-49 0-16,-50 0 15,-24 0-15,-51-50 16,-25 26-16,1-26 16,198 25-16,51 25 15,124 0-15,224 0 16,25-50 0,75 25-1,49 0-15,100 0 16,125-49-16,25 24 15,24 25-15,25 0 16,50 25-16,25-25 16,1 25-16,-26 0 15,74 0 1,-73 0-16,24 0 16,-50 0-16,-50 0 15,-24 0-15,-26 25 16,-24 0-16,-75-25 0,-50 25 15,-223-25 32,-76 0-31,-25 0 0,-24 0-16,74 0 15,-149 0-15,-25 0 16,-99 0-16,-26 0 15,-24 0-15,-51 0 16,76 0-16,-75 0 16,49 0-16,26 0 15,-26 0 1,-24 0-16,99 0 0,0 0 16,50 0-16,-24-25 0,98 0 15,26 0 1,174 0-16,0 0 31,0-24-31,125-1 16,-26 0-16,26 25 15,49-25-15,50 25 16,25-25-16,0 1 16,25-1-16,-50 25 15,25 25-15,0 0 16,0 0-1,0 0-15,-25 0 16,1 0-16,-51 0 16,0 0-16,-99 0 15,0 50-15,-50-25 16,-1-25-16,-24 25 47,0-1-32,-49-24 1,24 25-16,-25-25 16,-25 0-16,1 25 15,-26-25-15,0 0 16,-24 25-16,24-25 16,25 0-16,-49 25 15,-1-25-15,-49 0 16,-75 0-16,25 0 15,-75 0 1,-25 0-16,-49-25 0,-1 0 16,26 0-16,-1 0 15,125 25 1,149 0-16,50 0 0,25-24 31,100-1-15,-25 25-16,49-25 15,75 0 1,26 25-16,73 0 16,1 0-16,-25 0 15,75 0-15,24 0 16,-24 0-16,24 0 16,26 0-16,-26 25 15,-74 0-15,25 24 16,-25-24-16,-25 0 15,-75 0-15,-25 0 16,-24 0 0,-175-25 15,-25 0-15,-25 0-16,1 0 15,-76 0 1,-124 0-16,0 0 0,-74 0 15,-76 0 1,1 0-16,-50 25 16,-50-25-16,25 25 15,50-25-15,-1 0 16,51 25-16,49 0 16,51-25-16,248 0 15,75-25 16,99 0-31,-49 0 16,74 25 0,50-25-16,150 25 15,0 0-15,99 0 16,-50 0-16,100 0 16,50 0-16,0 0 15,-25 0-15,0 0 16,0 0-16,0 0 15,0 0-15,-75 0 16,-50 25-16,-24 0 16,-25 0-1,-1 0-15,-24 24 16,-100-24-16,-50 0 16,-24 0-16,-150 0 31,-50 0-31,-50-25 15,1 0-15,-76 25 16,-98-25 0,-51 0-16,-174 0 0,-75 0 15,-74 0 1,24 0-16,-124 0 16,-25 0-16,50 25 15,50 25-15,124 24 16,174-49-16,75 0 15,125 0 1,199-25 0,75 0-16,49 0 15,125-25-15,124 0 16,51 0-16,73 25 16,1-25-16,100 0 15,0 1 1,49-1-16,-74 0 15,24 25-15,-24 0 16,597 0 0,-622 0-16,-1 0 15,-148 0 1,373 0-16,-449 0 16,101 0-16,-375 0 15,-49 0 1,-50 0 15,-49 0-31,-26 0 16,0 0-16,1 0 15,-100 0-15,-51 25 16,-98 24-16,-51 1 16,-74-25-16,-75 25 15,-74 0-15,-50 0 16,-26-26-16,76 26 15,-1-25-15,75 0 0,100 0 32,50 0-32,74-25 0,75 0 15,224 0-15,25-25 32,50-25-32,49 0 15,175 1 1,50-1-16,0 0 15,149 25 1,473-25 0,399 0-1,-872 26 1,-74 24-16,-51 0 16,75 0-16,-49 0 15,224 0-15,-349 0 16,-75 0-1,0 24-15,-99 1 0,-50-25 16,-25 25 31,-25-25-47,-75 25 16,-24-25-16,24 25 15,26-25-15,-175 25 16,-75 0-16,-75 0 15,-124-25 1,-124 0-16,-50 0 0,-50 0 16,-25 0-1,99 0-15,-373 50 16,698-50 0,99 0-16,224 0 15,75-50 1,49 25-16,51 0 15,149-25-15,124 25 16,75 0 0,50-24-16,0 24 0,-1 0 15,76 25 1,-25 0-16,-1 0 16,-49 0-16,0 0 15,-50 0-15,-100 0 16,1 0-1,-26 25-15,-99 0 16,-99-1-16,-26 1 0,-149 0 16,-75 0 15,26 0-31,-51 0 16,25-25-16,-74 0 15,-50 0-15,-50 25 16,-75-25-16,-25 0 15,-174 0-15,-99 0 16,24 0 0,-99 25-16,99 0 0,25 24 15,100 26 1,75 0-16,74-50 16,75 25-16,75-26 15,149-24-15,75 0 47,99 0-47,-74 0 0,149 0 16,75 0-1,124 0-15,-49 0 16,49 0-16,50 0 0,25 0 16,-25 0-1,-49 0-15,24 0 16,-99 0-16,24 0 15,-124 0-15,0 0 16,-25 0-16,-74 0 16,-101 0-16,-24 0 15,-50 0 17,1 25-17,-101-25 1,50 25-16,-74 0 15,-25-25-15,-125 25 0,-100 0 16,-99 0-16,-124 0 16,-76-25-1,-49 0-15,0 25 0,100 0 16,149-1-16,124 1 16,100 0-1,100 0-15,199-75 31,50 25-31,174 1 16,50-26-16,124 0 16,50 0-16,75 25 15,25-25-15,24 26 16,101-1-16,-1 0 16,-25 0-16,0 25 15,1 0-15,-76 0 16,-24 0-16,-50 0 0,-50 0 15,-49 0 1,-76 0-16,-74 25 16,-75 0-16,-149 0 15,-25-25-15,-25 24 16,-75-24 0,-24 25-1,-26-25-15,26 0 16,-51 25-16,-99 0 15,-50-25-15,-74 25 16,-75 0 0,-100-25-16,-75 0 15,-74 0-15,-50 0 16,50 0-16,74 0 16,100 50-16,125-25 15,99 0-15,249-25 16,75-50 15,75 25-31,74-25 16,75 25-16,50-25 15,99 1-15,75 24 16,100 0-16,-25 0 16,75 25-16,-26 0 15,1 0-15,-25 0 16,-50 0-16,-25 0 15,24 0-15,-73 0 16,-26 0 0,-49 0-16,-51 0 15,-74 25-15,-25 0 16,-74 0-16,-100-25 16,-25 24-16,-25 1 15,-25 0 1,-25 0-1,-50 25-15,-49-25 16,74 0-16,-49 0 0,-51 24 16,-49-49-1,-75 50-15,-99 0 16,-125-25-16,-75-25 16,1 0-16,-150 0 15,-25 0-15,-50 0 16,75 0-16,124 0 15,75 25 1,125 0-16,124-25 0,250 0 16,148-50 15,125 0-31,100-25 16,74 26-16,125-26 15,25 25-15,25 0 16,0 1-16,24 24 15,26 25-15,-1 0 16,26 0 0,-100 0-16,0 0 15,-50 0-15,-50 0 16,-124 0-16,-75 25 16,-50-1-16,-125-24 0,-74 25 15,-49-25 16,-1 0-15,-75 0 0,51 0-16,-26 0 15,-99 25-15,-25-25 16,-50 25-16,-125-25 16,-24 0-16,-150 0 15,-24 0-15,-76 0 16,1 0-16,49 25 15,76 0-15,123 0 16,76 0-16,99-25 16,199 0-1,25 0-15,25-25 16,75-50-16,-1 50 16,101-25-16,99 1 15,124 24-15,50 0 16,25 0-16,50 0 15,-25 0 1,25 25-16,-25 0 16,-25 0-16,1 0 0,-51 0 15,-25 0 1,-99 0-16,-75 0 16,-25 0-16,-124 25 15,-50-25-15,0 0 16,-50 25-1,-50 0 1,-24-25-16,-1 0 0,-24 25 16,-76 0-1,1 0-15,-100 24 16,-99-24-16,0 0 16,-101-25-16,-48 0 15,-1 25-15,75 25 16,24 25-16,126-51 15,24 26-15,75-25 16,199-25-16,0 0 16,50 0 15,99-50-31,26 25 16,-1 25-16,100-24 15,399-1 1,-275 0-16,26 25 15,397 0 1,-422-25-16,373 25 16,-473 0-1,25 0 1,124 0-16,-348 0 16,-50 0-16,-50 0 62,-25 0-62,0 0 16,-74 25-16,24-25 0,-199 25 31,100-25-15,-199 0-16,-75 25 0,-623-1 15,523-24 1,75 50-16,-374 25 15,474-50 1,124 0-16,75-25 16,174 0-16,25-25 15,100-50 1,49 50-16,75-25 16,125 26-1,74-26-15,25-25 16,-24 50-16,-1-25 15,50-24-15,-25 24 16,1 25-16,-51-25 16,-24 0-16,-51 25 15,-99 1 1,-49 24-16,-150 0 31,-125 0-15,-149 0-1,-25 0-15,-50 0 16,-24 0-16,-599 0 31,350 0-31,24 0 16,-49 0-16,99 24 0,25 26 16,74-25-1,-149 0 1,549-25-16,-1 0 15,25-25 1,74-25-16,101 1 16,49-1-16,100-25 0,49 25 15,75 0 1,50-24 0,-49 24-16,24 25 15,473-75 1,-523 51-16,-49 49 0,-75-25 15,-50 0 1,-75 25-16,-249 0 47,-24 25-47,49-25 16,-100 25-1,-49 0-15,-75 24 16,-24 1-16,-51 0 0,-74 25 15,49-1-15,-99-24 16,25 25 0,24 0-16,76-51 15,49 26-15,75-25 16,74 0-16,26 0 16,99-25 15,50 0-31,99-50 15,76 0-15,73 1 16,76 24-16,0-25 16,49-25-16,25 25 15,-24 1-15,-50-1 0,24 0 16,1 25-16,-76-25 16,26 25-1,-75 0-15,-25 1 16,-74 24-16,-125 0 15,-50 0 17,-50 0-17,-74 0 1,99 24-16,-75 1 0,-74 25 16,-125 0-16,1-25 15,-549 74 1,399-49-1,-448 75 1,522-75-16,-298-1 16,523-49-1,-51 0 1,225-25-16,0-24 16,100-76-1,-25 100-15,24 0 16,374-124-1,100 49 1,-199 26 0,24 24-16,1 0 0,-51 0 15,1 25 1,-1 0-16,-74 0 0,-25 1 16,-99-1-16,-26 25 15,-99 0 1,-75 0 15,-24 0-15,-26 25-1,25-1-15,-49 1 0,-100 0 16,-25 25-16,-75 0 16,-25 25-16,-24-26 15,24 26 1,-49-25-16,24 0 15,1 0-15,124-1 16,0-24-16,74-25 16,200-25 15,75 0-15,49-24-16,51-1 0,-1 25 15,50-25 1,50-25-16,74 26 15,1-1-15,24-25 16,1 25-16,-101 50 16,26-50-16,0 1 15,-50 24-15,-50 0 16,-50 25-16,-149-25 16,-125 25 15,1 0-16,-26 25 1,-49 0-16,0 25 0,-75 24 16,0-24-16,0 25 15,-50-25 1,0 49-16,-50-24 0,26-25 16,24 0-16,-174-1 31,323-24-31,1-25 15,74 0-15,150-99 47,49 24-47,-49 75 16,75-50-16,49-25 16,25 26-16,75-1 15,-25-50-15,-25 50 16,49-24-16,-24-1 15,25 25 1,-50 0-16,-25 1 16,-74 24-16,-26 0 15,-74 25-15,-50 25 32,-75-25-17,26 49-15,-76 26 16,25-25-16,1-25 15,-76 25 1,1-1-16,0 1 16,-125 25-16,-25 0 15,25-25-15,-49 24 16,-1-24-16,50-25 0,-49-25 16,99 25-1,50-25-15,74 0 0,75 0 16,50-25 15,100-25-15,-50 25-16,99-49 15,50 24-15,75-25 16,0 0-16,0 25 16,50-24-16,-50 24 15,25 0-15,-1 0 16,-49 1-16,-49 24 15,-1 25 1,-75-25-16,-99 25 16,-50 25 15,-25-25-15,-24 49-16,-26 1 15,-24 0-15,49-25 16,-74 0-16,-51 25 15,-74 24-15,-49-24 16,-1 25 0,25 0-16,-25-26 15,26 1-15,73 0 16,26-25-16,125-25 16,49 0-16,99-75 31,51 1-16,-26 49 1,-24 25-16,75-75 16,74 0-16,0 25 15,-25 1-15,25-1 16,75 0 0,224 0-16,-299 25 15,-25 0-15,-24 25 16,98 0-1,-223 0-15,-25 0 16,-25 25 31,-50 0-31,1 25-16,-101 0 15,100-25-15,-74 24 16,-50 1-16,-1 25 15,-49 0 1,0-25-16,-50 49 16,0-49-16,50 25 15,-25-26-15,0-24 16,50 0-16,49-25 16,51 0-16,74 0 15,25-25 16,25-24-31,74-26 16,-24 50-16,25-25 16,49-25-16,25 26 15,1-26-15,24 25 16,25 0-16,0 0 16,0-24-16,-24 24 15,24 25-15,0 0 16,-75 0-16,1 0 15,-1 25-15,-99 0 16,-25 0-16,-25 25 47,0 25-47,-25-25 16,-25 0-16,-25 25 15,-74 24-15,24-49 16,1 25-16,24-25 15,-49 25-15,-50 0 16,-50-25-16,-25 49 16,25-24-16,25-25 15,24 0-15,-24 0 16,25 0-16,74-25 16,76 0-1,24 0-15,25-50 16,0 25-1,50-50-15,-1 1 16,76 24-16,-26 0 16,1-25-16,-25 50 15,24-25-15,26 1 16,-1-1-16,26 25 16,24-50-1,-24 25-15,24 1 16,25 49-16,-25-25 15,-24 0-15,-1 25 16,1 0-16,-51 0 16,26 0-16,-51 0 15,-49 0 1,-25 25 46,-25 0-62,-24-25 16,-1 49-16,-75 1 16,26 25-16,24-75 15,-74 25-15,24 0 16,-124 25-16,50-1 16,-50-24-1,0-25-15,25 25 16,25-25-16,49 0 15,-24 25-15,149-25 16,25-25 31,25 0-47,25-25 0,-1 1 16,26-1-16,0 25 15,24-25-15,-24 25 16,25-25-1,-1 1-15,-24 49 16,25-25-16,24-25 16,1 25-16,-51 25 15,26-25-15,24 0 0,-49 25 16,50 0-16,-26-25 16,1 25-1,-25 0-15,-50 0 16,49 0-16,-49 0 15,25 0-15,0 0 16,-25 0 0,0 0 62,-1 0-63,1 0 1,25 0-16,-25 0 16,25 0-16,25 0 15,-51 0-15,1 0 16,25 0 0,0 0-1,25-25 1,-1 25-1,-24 0-15,0 0 16,0-24 0,25-1-16,-26 25 15,1-25 1,-25 25 0,0 0-16,0 0 15,25-25 1,-1 25-1,-24 0-15,0 0 16,0 0-16,0 0 16,0 0-1,0 0-15,0 0 0,25 0 16,24 0-16,-24 0 16,0 0-16,0 0 15,-1 0-15,1 0 16,0 0-1,0 0-15,0 0 16,-25 0-16,24 0 16,1 0-16,0 0 15,-25 0-15,0 0 16,0 0-16,0 0 31,24 0-15,-24 0-1,0 0-15,0 0 16,0 0-16,0 0 16,25 0-16,-25 0 15,0 0-15,24 0 16,1 0-16,0 0 16,-25 0-16,25 0 15,-1 0-15,1 0 16,-25 0-1,25 0-15,-25 25 16,25-25-16,-25 0 0,-1 0 16,26 0-16,0 0 15,0 25 1,0-25-16,-1 0 0,1 0 16,-25 0-16,25 0 15,0 0 1,-25 0-16,0 0 0,0 0 15,-25 25 1,74-25-16,-24 0 16,0 24-16,0-24 15,-1 25-15,26-25 16,-25 0-16,25 0 16,-26 25-16,1-25 15,75 25-15,-100-25 0,49 0 16,-24 0-1,0 0-15,25 0 16,-1 0-16,26 25 16,-25-25-16,24 0 15,-24 0-15,0 25 16,-25-25-16,-26 0 16,-24 25 234,0 0-219,0 0-16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49:45.247"/>
    </inkml:context>
    <inkml:brush xml:id="br0">
      <inkml:brushProperty name="width" value="0.21167" units="cm"/>
      <inkml:brushProperty name="height" value="0.21167" units="cm"/>
      <inkml:brushProperty name="color" value="#177D36"/>
      <inkml:brushProperty name="fitToCurve" value="1"/>
    </inkml:brush>
  </inkml:definitions>
  <inkml:trace contextRef="#ctx0" brushRef="#br0">16485 367 0,'-25'0'16,"-25"25"-16,1-25 16,-1 25-1,-25 0-15,0-25 0,1 0 16,-26 25-16,-24 0 16,-26-25-1,26 0-15,-100 25 16,-1-25-16,-148 25 15,174-25 1,-25 25-16,49-25 16,1 25-16,25-25 0,24 0 15,1 0 1,-1 0-16,1 0 16,-26-25-16,100 25 15,1 0 1,49-25 15,0 0-15,99 0-16,1 0 15,-26 0-15,26 25 16,0-25-16,99 0 16,-25 0-16,50 1 15,-24-1 1,49 25-16,-25-25 0,0 25 15,-50 0-15,0 0 16,-24-25-16,-1 25 16,-74 0-16,-50 0 15,-50 0 63,0 0-62,-50 0-16,-49 0 16,24 0-16,-74 0 15,-75 0-15,-25 0 16,0 0-16,-25 0 16,0-25-16,25 25 15,25 0-15,75-25 16,50 25-1,74-25-15,25 25 0,25-25 32,0 0-17,25 0 17,50 1-17,-1-1-15,-24 25 16,25 0-1,-1 0-15,76 0 16,24 0-16,25 0 16,-74 0-16,49 0 15,1 0-15,24 0 16,-25 0-16,0 25 0,-24-1 16,-51 1-16,26-25 15,-75 50-15,24-50 16,-49 25-1,0-25-15,-50 0 63,-25 0-47,-49 0-16,49 0 0,-74 0 15,-51 0 1,-24 0-16,-150 0 0,-49 0 31,49 0-31,51 0 0,24 0 16,99 0-1,26 25-15,124-25 0,75 0 47,24 0-47,51 0 16,74 0-1,25 0-15,0 0 16,75 25-16,-25 0 16,75-25-16,24 25 15,-24-25-15,0 0 16,-26 0-16,-24 25 16,-25-25-16,0 0 15,-75 24 1,-149-24-16,-25 0 0,-25 25 15,-25 0 32,-25 25-31,-49-25-16,24 0 16,-50 25-16,-49-1 15,-125 1-15,-99 0 16,-50 0-16,-175-25 15,-149 0-15,0-25 16,25 25-16,75 0 16,99 49-16,150 1 15,373-50 1,75-25 0,124 0-1,25-25-15,100 0 16,150-50-16,-1 1 15,50 24 1,0 0 0,50 0-16,-25 25 15,-25 25-15,-24 0 16,-76 0-16,374 0 16,-473 0-16,-75 0 15,-149 0 1,-100 0 15,-24 25-15,-1 0-1,25 0-15,-74 0 16,-26 25-16,-74-25 16,-124 49-16,-51-24 15,-74 0-15,-50 25 16,0-1-1,75-24-15,49 25 0,76-25 16,99-25 0,49-1-16,150-24 15,50 0 1,50-24 0,25-1-16,74 0 15,174-25-15,-24 0 16,50 25-16,-26 0 15,76-24-15,-51-1 16,51 25-16,173 0 16,-298 25-1,-50 0 1,-25 0-16,-50 0 0,-149 0 16,-99 0 46,-26 0-62,-24 0 16,-101 25-1,-73 25-15,-76-25 16,-99-1-16,-75 1 16,-25 0-16,1-25 15,98 25-15,101 25 0,49 0 16,75-25-1,175-25-15,98-75 32,101 25-32,24 25 0,51-25 15,148 1 1,1-26-16,74 50 16,0-25-16,26 0 15,24 1-15,25 49 16,-100-25-16,51 25 15,-101 0-15,-24 0 16,-100 0-16,-75 0 16,-124 25 31,-99-25-47,-26 49 15,0-24-15,1 0 16,-125 0-16,-50 25 15,-100-25-15,-99 0 16,-75 0-16,-49 0 16,74 24-16,50 1 15,124 25 1,50 0-16,249-75 16,0 0-16,125 0 31,25 0-31,49-25 15,100 0-15,25 0 16,25 0-16,25 0 0,-1 0 16,1 0-1,75 25-15,-51 0 0,51 0 16,-1 0-16,-99 0 16,0 0-1,-50 0-15,-175 0 16,-148 0 31,-26 0-47,-24 25 15,74-25 1,-75 25-16,-24 0 16,-75 0-16,-50 25 15,-75-25-15,-74-1 16,24 1-16,-24 25 0,74 25 15,76-50-15,73 25 16,51-26 0,199-24-1,0 0 1,149 0-16,0 0 16,100-24-1,25-1-15,74 0 16,-25 0-16,26 25 15,-26 0-15,-24 0 16,0-25-16,-50 25 16,-50 0-16,-50 0 15,-125 0-15,-49 0 16,-50 0 0,-49 0-1,24 0-15,-99 25 16,99-25-16,-100 0 15,-24 25-15,0 0 16,-75 0-16,-50-1 16,-25 1-1,-24 25-15,24-50 16,25 50-16,25-25 16,25 25-16,0-25 15,374-25 16,-51 0-15,76 0 0,124-25-16,24 0 0,51-25 15,-50 25 1,49 0 0,-99 0-16,25 0 0,150 25 15,-250 0 1,-124 0-16,-25 0 15,-50 0 32,0 0-31,-50 0 0,-24 50-16,-26-25 15,-24 0-15,-26 0 16,-74 0-16,-149 0 15,0 24-15,-1-24 16,100 25-16,25 25 16,100-50-16,0 0 15,124-25 1,75 0 0,74 0-1,200-25-15,-50 25 16,75-25-16,-25 0 0,0 0 15,-25 25 1,-1 0-16,1-25 0,-25 25 16,0-25-1,-49 25-15,-151 0 16,-24 0-16,-50 0 62,-24 0-46,-26 0-16,-25 0 16,-24 0-16,-50 0 15,-125 0 1,-25 0-16,0 0 0,1 0 16,24 25-1,50 0-15,49-25 16,26 0-16,50 0 0,74 0 15,50-25 1,0-25-16,0 25 16,75-74-1,49 24-15,-24 50 0,24-25 16,125-24-16,-25 24 16,25-25-1,0 25-15,-25 1 16,1-1-16,-1 0 15,-75 25-15,25 0 16,-24 25-16,-26 0 16,-74 0-16,-25 0 15,-50 0 48,-25 25-63,-49 25 15,24 0-15,-74 0 16,49-50-16,-25 49 16,-49-24-1,-100 25-15,75 0 0,-25-25 16,-25 0 0,75 0-16,24-1 15,26 1-15,99-25 0,99-49 47,51-26-31,-25 75-16,-1-25 15,1 0 1,99-25-16,-25 0 0,26 26 16,-1-26-16,0 0 15,25 0-15,-25 25 16,-49-25-16,-26 1 15,-49 24-15,-50 0 16,-50 0 47,-25 25-48,-49-25-15,-1 25 16,0 0-16,-124-25 15,25 0-15,-25 0 16,0 25-16,25 0 16,24 0-16,1 0 15,24-25 1,76 25-16,49-24 16,0 24-16,25-25 15,0 0 1,0-25-16,25 0 15,74 0 1,-24 50-16,0-25 16,25 0-16,24 1 15,25-26-15,-24 0 16,-1 50-16,-24-50 16,-25 25-16,-1 25 15,1 0-15,-50 0 16,0 0-16,-50 0 172,-25 25-172,-49 0 15,-1 0-15,-24-25 16,-26 50-16,1 0 16,-26-1-16,-24-24 15,0 0-15,-75 0 16,50 0-1,-25 0-15,0-25 16,50 0-16,24 0 16,-49 0-16,50 0 15,0 0-15,24-25 16,76 0-16,49 25 16,25-25-1,0 0 1,0 0 31,25 0-32,-1 1-15,76-1 16,0-25-16,-1 50 16,26-25-16,24 25 15,25 0-15,26 0 16,-1-25-16,0 25 15,0 0-15,-49 0 16,-1 0 0,1 0-16,-1 0 15,-25 0-15,-99 0 16,25 0-16,-75 25 109,-25-25-93,-49 25-16,24 0 16,-24 0-16,-76 0 15,-49-1-15,0-24 16,-125 0-16,1 0 15,-26 0-15,-24 0 16,124 0 0,-50 25-16,25-25 15,25 0-15,50 0 16,25 0-16,-199 0 16,323 0-1,-25 0-15,1 0 16,74 0-16,-25 0 15,0 0 1,25 0-16,25-25 16,-25 25 93,-24 0-93,-26 25-16,-25-25 15,-24 25 1,24-25-16,25 0 0,-99 0 16,0 0-16,0 25 15,24 0-15,1-25 16,-1 25-16,26 0 15,-1-25 1,75 25-16,1-25 0,-1 0 16,25 0-1,0 25 1,50-25 171,25 0-171,74 0-16,-49 0 0,0 0 16,74 0-1,1 0-15,49 0 16,0 0-16,25 0 16,0 0-16,25 0 15,-25 0-15,0 0 16,1 0-16,-51 0 15,-50 0-15,-99 0 0,-25 25 32,-25-25-17,-24 25 1,-26-1-16,-50 1 16,26 0-16,24-25 15,-74 25-15,-26-25 16,-74 25-16,-50-25 15,-99 0-15,0 0 16,-51 0-16,-24 0 16,75 0-1,49 0-15,50 0 16,50 0-16,25 0 16,150 0-1,74-50 1,0 25-1,74-24-15,1 24 16,-25 25-16,49 0 16,-49-25-16,75 0 15,-76 25 1,76 0-16,-1 0 16,1 0-16,24 0 15,1 0-15,-1 0 0,26 0 16,-26 0-16,100 0 15,-50 0 1,75 25-16,25 0 0,-25-25 16,-25 25-1,0-1-15,-25 1 16,-50-25-16,1 25 16,-26 0-16,-74-25 15,-100 0 32,-50 0-31,0 0-16,-74 0 0,-50 0 15,-50 25 1,-75-25-16,-25 25 16,-74-25-16,-25 0 15,-25 0-15,0 0 16,-1 0-1,51 0-15,-349-50 16,448 25-16,100 0 16,50 0-1,149 1-15,50-1 47,25 25-47,49 0 16,26-25-16,-50 25 15,74 0-15,25 0 16,-149 0 0,50 0-16,99 0 0,25 0 15,51 0 1,-1 25-16,0-25 16,-25 49-16,-50-24 15,50 25-15,-50-25 16,26 0-16,-1 25 15,-25-25 1,-24 0-16,-51-1 0,-74-24 16,-75 25 15,-49-25-15,-1 0-1,-24 25-15,-101-25 0,-48 0 16,-26 25-16,-25 25 15,25 0-15,25 0 16,25-1 0,25 1-16,25 0 0,49-25 15,126-25 1,98 25 0,1-25-1,74 0 1,51 0-16,74 25 15,24-25-15,1 25 16,25-25-16,0 0 16,24 0-16,-24 24 15,0 1-15,-25 0 16,-50 0-16,-25-25 16,-25 25-16,0 0 15,-74 25-15,-76-25 16,-49 0-1,0-1 17,-25-24-32,1 0 15,-1 0 1,0 0-16,-125 25 0,26-25 16,49 0-16,-99 0 15,-25 0-15,-125 0 16,-75 0-16,1 0 15,0 0 1,99 0-16,75 0 16,49 0-16,51 0 15,99 0 1,75-25 0,24 25-1,1 0 1,50 0-16,24-24 15,75 24-15,0 0 0,-24 0 16,-51 0 0,25 0-16,50 0 15,-74 0 1,24 0-16,-49 0 0,-1 0 16,1 0-16,-26 0 15,1 0-15,-75 0 16,-75 0 46,-50 0-62,51 0 16,-126 0-16,-323-50 16,125 25-1,-150-25-15,-75 0 16,-49-24-16,-100-1 15,-1 25-15,-48-25 16,49 26-16,24-1 16,51 0-16,74 25 15,75 0 1,50 0-16,125 25 16,74-25-16,199 25 15,200 0 16,-1 0-31,-49 25 16,99-25-16,25 25 16,25 0-1,50 0-15,50 0 16,-75 0-16,75 0 16,-25 0-16,49-25 0,-99 24 15,50 26-15,-25-25 16,-25 0-16,0 0 15,-50-25-15,-24 25 16,-26-25 0,-24 25-16,-101-25 0,-98 25 47,-26-25-32,-74 0 1,0 0-16,-76 25 15,-73-25-15,-1 24 16,0-24-16,1 25 16,49-25-16,25 25 15,25 0-15,49-25 16,125 0-16,100-25 47,75 25-32,-26 0-15,51 0 16,-1 0-16,75 0 16,0 0-16,50 0 15,-25 0 1,25 0-16,25 0 16,25 0-16,-75 0 15,-50 25-15,-25-25 16,-24 25-16,-100-25 15,-1 25-15,-49 0 32,-25-25-17,-49 0-15,-26 0 16,-49 25 0,-75-25-16,-75 0 15,-25 0-15,-25 0 16,-24 0-16,-1 0 15,1 0-15,49 0 16,25 0-16,100 0 16,174 0-1,125-50 17,-1 25-32,1 0 15,49 25-15,51-25 16,24 25-16,50 0 15,25 0-15,24-25 16,-74 25-16,25 0 16,-25 0-1,25 0-15,0 0 0,-50 0 16,-50 0-16,1 0 16,-26 0-16,-24 0 15,-51 0 1,-49 0-16,-74 0 62,-51 0-62,-25 0 16,51 0-16,-101 0 16,-49 0-16,-75-25 15,-49-24-15,-1-1 16,-99 0-16,74-25 15,51 26-15,74 24 16,224 25-16,25-25 16,0-50-16,0 25 15,99-74-15,26 74 16,49 25-16,50-25 16,0 0-16,50 1 15,-25 49 1,50 0-16,0 0 15,0 0-15,-25 0 16,0 0-16,0 0 16,-25 0-16,0 0 15,-50 0-15,25 0 16,-50 25-16,-149-25 0,0 0 16,0 0-1,-50 0 63,0 0-78,-74 0 16,-1 0-16,-49 0 16,-150 0-16,-100 0 15,-49 0-15,-50 0 16,-75 0-16,1 0 15,98 0-15,76 0 16,99 0-16,75 0 16,50 0-16,149 0 15,25-25 1,0-25 0,75 0-16,49 25 15,-49 25-15,49 0 16,125 0-16,0 0 15,0 0 1,25 0-16,75 0 0,-50 25 16,0 0-1,-1 0-15,-24 0 16,-50 0-16,-24-25 16,-51 25-16,0-1 15,-49 1-15,-50-25 16,-75 0 46,0 0-46,0 0 0,0 0-1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08.572"/>
    </inkml:context>
    <inkml:brush xml:id="br0">
      <inkml:brushProperty name="width" value="0.21167" units="cm"/>
      <inkml:brushProperty name="height" value="0.21167" units="cm"/>
      <inkml:brushProperty name="color" value="#177D36"/>
      <inkml:brushProperty name="fitToCurve" value="1"/>
    </inkml:brush>
  </inkml:definitions>
  <inkml:trace contextRef="#ctx0" brushRef="#br0">11505 726 0,'0'25'110,"0"25"-95,100-25-15,-25-25 16,74 25-16,-24 0 16,99 0-16,-25-25 15,0 0-15,75 25 16,-50-25-16,0 0 0,50 24 31,0 1-31,-50 0 0,0-25 16,-49 0-16,-1 25 15,-124-25-15,-25 0 16,-50 25 46,-25-25-62,0 25 16,-25-25 0,1 0-16,-76 25 0,-124 0 15,0 25 1,-49-50-16,49 24 16,-25 26-16,25 0 15,75 0-15,49-50 16,26 50-16,99-50 15,50 0 17,99 0-17,1 0-15,-50 0 16,49 0-16,26 0 16,24 0-16,0 0 15,-49 0-15,24 0 16,1 0-16,-26 0 15,25 0-15,-99 0 16,0 0-16,25 0 16,-50 0-16,0 0 15,49 0 1,-24 0-16,25 25 0,0-25 16,-26 0-16,1 0 15,-25 0 1,-100 24 46,-49-24-46,-26 0-16,-99 0 16,-124 0-16,-100-24 15,-25-1-15,-75 0 0,-75 0 16,26 25-1,49-25-15,50 25 16,25 0-16,0 0 16,75 0-16,-25 0 15,-26 0-15,76 0 16,25 0-16,99 0 16,49 0-16,51 0 15,50 0-15,99 0 16,25 25 15,25-25-15,-100 0 77,-50 0-77,-24 0-16,74 0 16,-124 0-16,25 0 15,-50 0-15,24 0 16,51 0-16,25 25 16,-1-25-16,1 0 15,99 0-15,0 0 16,25 25 15,25-25-15,0 0-16,124 0 15,-74 0-15,49 0 16,50 0-16,1 0 16,74 0-1,25 0-15,25 0 0,-1 0 16,1 0-16,-25 0 15,0 0 1,0 25-16,0-25 16,-25 0-16,-50 0 0,-49 0 15,-51 0 1,-124 0 31,-25 0-32,-74 0 1,-1 0-16,26 0 0,-26 0 16,-74 0-1,0 0-15,-100 0 16,-25 0-16,25 0 16,26 0-16,73 0 15,1 0-15,50 0 16,248 0 31,-24 0-32,25 0 1,74 0-16,25 0 16,50 0-16,25 0 0,25 0 15,-25 0-15,0 0 16,0 0-16,-50 0 15,-25 0 1,-50 0-16,1 0 0,-26 0 16,-49 0-1,-100 0 32,0 0-31,-25 0-16,-49 24 15,24 1-15,-74 0 16,24 0-16,51-25 16,-76 0-16,-49 25 15,-125-25-15,-24 0 16,24 25-16,50-25 16,25 25-16,50-25 15,49 0-15,100 0 16,75 0 15,0 0-15,75 0-16,-1-25 15,51 25-15,24-25 16,50 0-16,-24 25 16,-51 0-16,0 0 15,-24 0-15,24 0 16,-24 0-16,-26 0 15,26 0-15,-26 0 16,1 25-16,25-25 16,-1 0-16,1 25 0,-51-25 15,-24 0 1,-25 0-16,-75 0 62,-49 0-62,-1 0 16,25 0-16,-49 0 16,-51 0-1,-24 0-15,-349 0 16,349 0 0,-50 0-16,-199 0 15,249 0-15,-25 0 16,49 0-16,-24 0 15,25 0-15,49 0 16,51 0 0,74 25 15,24-25-31,26 0 16,0 25-16,99-25 15,-49 0-15,0 0 16,-1 0-16,26 0 0,24 0 15,1 0 1,49 0-16,25 0 16,-50 0-1,75 0-15,-49 0 0,24 0 16,-25 0-16,0 0 16,-25 25-16,-24-25 15,-26 0-15,-74 0 16,-75 25 62,-25-25-62,-24 24-16,-1-24 15,-99 0-15,-26 0 16,-73 0-16,-76 0 15,-50 0-15,26 0 16,24 0-16,26 25 16,24 0-1,50-25-15,74 25 0,1-25 16,124 0-16,75 0 47,25 0-32,25 0-15,-25-25 16,74 25-16,50-25 16,1 25-16,74-25 15,-25 25-15,-25-24 16,50-1-16,-50 25 16,-49-25-16,-26 25 15,-74 0 1,-125 0 15,1 0-15,-26 0-1,-49 0-15,-76 0 16,-24 0-16,-74 0 16,-26 0-16,-74 0 15,49 0-15,-24 0 16,24 0-16,26 0 15,99 0-15,0-25 16,49 0-16,126 25 16,49 0-16,50-25 31,49 25-15,26 0-16,-25 0 15,124 0-15,0 0 16,75 0-16,-50 0 15,50 0-15,-25 0 16,50 0-16,-50 0 16,0 0-1,-25 0-15,-50 0 16,-99 0-16,-25 0 16,-25 0-16,-50 0 78,-25 0-63,-25 25 1,1 0-16,-51 0 16,26-25-16,-51 0 15,26 25-15,-51 0 16,1-1-16,0-24 15,24 25-15,1 0 16,-25-25-16,24 0 0,26 0 16,-1 0-1,-24 0-15,-1-25 16,76 25-16,24-25 16,100 25 15,24 0-31,76 0 15,-76 0-15,101 0 16,-1 0-16,25 0 16,50 0-16,-25 0 15,1 0 1,24 0-16,-50 0 16,-25 0-16,-124 0 15,-50-24 16,-50-1-15,-25 25-16,-49-25 16,49 25-1,-24 0-15,-51 0 16,26 0 0,-76 0-16,1 0 0,0 0 15,-25 0-15,0-25 16,74 25-16,-49-25 15,0 0-15,49 25 16,26-25-16,24 25 16,75 0-1,25-25 17,25 0-1,50 0-16,25 25 1,-1-24-16,-24 24 0,99 0 16,1-25-1,-26 25-15,25-25 16,26 25-16,-51 0 16,0 0-16,-49 0 15,-150 0 32,-49 25-31,24-25-16,-75 25 0,101-25 15,-76 0 1,-24 24-16,-26-24 16,1 0-16,-50 0 15,50 25-15,-26-25 16,51 0-16,74 0 15,1 0-15,49 0 16,0 0-16,50-25 63,0 1-48,24 24-15,-24-25 16,0 25-16,25-25 15,-50 0 17,25 25-32,50 0 15,-1 25 1,1 0-16,50 0 16,-26-25-16,-24 0 15,49 24-15,1 1 16,-25-25-16,-1 0 15,-49 0 1,50 25-16,-26-25 0,-99 0 47,-24 0-31,-26 0-16,0 0 15,-24 0-15,49 0 16,-75 0-1,1 0-15,-51 0 16,26 0-16,0 0 16,-1 0-16,26 0 0,74 0 15,25 0 1,0 0-16,50 0 109,0 0-93,-25 25-16,25-25 16,0 25 15,24-25-31,1 25 15,0-25 1,-50 25-16,25-25 16,0 0-16,-50 0 125,0 0-110,0 0-15,0 0 16,0 0-16,-24-25 16,-1 25-16,0 0 15,-50-25-15,26 0 16,-26 25-16,25 0 15,-24-50-15,-1 25 16,75 25-16,0-24 16,25-1 31,-25 25-32,25-25 1,-25 0-16,25 0 15,-24 0 1,-1 0-16,0 0 16,-25-25-1,0 26-15,25-1 16,-25-25-16,26 25 16,-26-25-16,25 25 15,-25 0-15,25 0 16,-25-24-1,1-1-15,-26 0 16,25 0 0,25 25-16,25 0 62,-25 25-62,25-24 16,0-1-1,0-25 251,0 25-266,0-25 16,0 25-1,0 0-15,0 0 16,0 0 0,0 1-16,0-1 15,0 0 1,0 0-16,0 0 15,25 0 110,25 25-109,25 0-16,-1 0 16,51 0-1,-1 0-15,-49 0 0,0 0 16,-1 25-16,1-25 16,-25 25-1,-25-25-15,0 0 16,-25 25-16,0 0 31,0 0 16,-25-25-47,-50 24 16,-24-24-16,-1 0 15,25 0-15,-49 25 16,99-25-16,-75 0 15,26 0-15,24 0 16,0 0-16,25 0 16,0 0-1,0 0-15,25-25 16,-25 25-16,0-24 31,1 24-15,24-25-16,-25 25 15,25-25 1,-25 25 0,25-25 15,25 25 0,49 0-31,-49 0 16,0 0-16,0-25 15,25 25-15,0 0 16,-25 0 47,-1 0-48,1 0 1,0 0 15,-25 25 16,-25 0-31,0 0-16,1-25 15,-26 25-15,25-25 16,-25 0-16,25 0 15,0 0-15,-25 0 16,1 0-16,-1-25 16,25-25-1,-25 25-15,25 25 0,-25 0 16,26-25-16,-1 0 31,25 0-15,0 0-1,0 0 32,25 25-31,24 0-16,1-24 0,0 24 16,-25-25-1,25 25-15,-25 0 0,24 0 16,1-25-16,25 25 15,-25 0-15,-1 0 16,1 0-16,0 0 16,-25 0-1,0 0-15,0 0 0,0 25 16,0-25 0,-1 0-1,1 0 1,0 25-1,0-25 1,-25 24 0,25-24-16,0 0 15,-25 25 1,25 0-16,-25 0 31,0 0-31,0 0 16,0 25-1,0-25-15,0 24 16,-25 1-16,0-25 16,0 50-1,0-50-15,-25 25 0,26-1 16,-26 26 0,25-25-16,25-25 15,-25 50-15,0-26 0,25-24 16,0 0-1,0 0 32,25-25-31,0 25 0,-25 0-1,0 0 1,25 0-1,-25 0-15,0-1 16,0 26 0,0-25-1,-25 25-15,25-25 0,-25 0 16,0 0 0,25 0-1,-25-1-15,25 1 0,0 0 16,0 0-16,0 0 47,0 25-47,0-25 15,0 0 1,0 0-16,0-1 0,0 1 16,0 0-1,25-25 95,25 0-110,0-50 15,24 26-15,-24-26 16,50 0-16,-26 25 15,26 0-15,0-25 16,24 25-16,-24-24 16,-1 24-16,-24 0 15,25 25-15,24 0 16,-24-25-16,24 25 16,-74 0-16,0 0 15,-75 25 63,-25 0-78,0 25 0,-24-1 16,-26 1-16,-49 0 16,49-25-1,25 0-15,-49 0 16,-1 0-16,26-1 15,-26-24-15,26 25 16,49-25-16,25 0 16,75-25 15,24 25-15,26-24-16,0-1 15,-1 0-15,26 25 16,-26 0-16,51-25 15,49 0-15,0 25 16,0-25-16,-24 25 16,-26 0-1,-24 0-15,-100 0 0,-25 25 63,-75 0-63,-25 0 15,26-25-15,-26 0 16,-49 0-16,24 0 16,-49 25-16,-25-25 15,-26 0 1,51 0-16,-25 0 0,49 0 16,26 0-16,99 0 15,0 0 1,25-25-16,0 0 15,0-25-15,50 25 16,0-50-16,-25 26 0,24-1 16,26 25-1,25-25-15,24-25 16,1 26-16,-1-1 16,26 0-16,24 0 15,-25 25-15,-24 0 16,-1 1-16,1-1 15,-100 25 1,-50 0 31,-25 25-31,-49-1-16,-51 26 15,-24-50-15,-25 50 0,-1-25 16,1 25-1,50-25-15,-175 24 16,274-49 0,0 25-1,75-25 1,0 0 0,25-25-1,75 1-15,-51 24 16,51-25-16,49 0 15,0 0-15,26-25 16,-1 25-16,0 0 16,0 0-16,-49 0 15,-76 25 1,-49 0-16,-25 25 31,-49 25-15,-26 0-16,-25 25 15,1-50 1,-1 49-16,0-49 16,1 25-16,-1-25 15,-24 25-15,24-1 0,25-24 16,26 0 0,-1 0-16,25-25 15,0 0-15,0 0 31,0 0 1,25-25-17,-25-49 1,0 24-16,25 25 16,-25-50-16,1 0 15,24 51-15,-25-51 16,0 25-1,0 0-15,25 25 16,-25-24-16,0-1 16,0 25-16,0 0 0,0 0 15,0-50-15,0 1 16,25 24-16,0 25 16,0-25-16,0 25 15,-24 0-15,48 50 63,-24 25-48,0 0-15,0-25 16,0 49-16,0 26 16,0-50-16,0 25 15,0-1-15,0 1 16,-24 25-16,-1-1 15,0 1-15,-25 49 16,25-49-16,0-26 16,25 26-16,0-25 15,-25-50-15,25 0 16,0-75 62,-25 0-62,25-25-16,-25-24 0,25-26 15,0 26 1,0-26-16,0 1 0,0 24 16,-24 25-16,24-24 15,0 24-15,0-25 16,0 1-16,0 24 15,0 25 1,0 25-16,0 0 16,0 0-16,24 50 78,-24 0-63,0 125-15,0-100 16,0 49 0,0-24-16,0 24 15,0-24-15,0 75 16,0-51-16,0 1 0,0 24 16,0-74-16,0 25 15,0-50-15,0 0 16,0-1-16,0-48 62,-49-76-62,-1 0 16,25-24-16,-25 24 0,25 26 16,0-26-16,0 25 15,1-49-15,24 74 16,0 25-1,0 0-15,0 0 16,-25 25 78,25-25-94,0 0 15,-25 1 1,0-1 0,0 25-1,25-25 1,-25 25 0,25-25 62,50 25-78,-25-25 0,25 0 15,-1 25 1,1 0-16,75 0 16,-1 0-1,-24 0-15,24 0 16,76 25-16,-1 25 15,-50-25-15,75 0 0,-49 24 16,24-24-16,0 25 16,-50-25-1,1-25-15,-51 25 0,-49 0 16,-50 0 31,-50 0-32,1-1-15,-76 26 16,1-50-16,49 0 16,-50 0-16,-24 0 15,-75 0 1,0 0-16,49 0 0,1 0 16,25 0-16,24 0 15,50 0 1,26 0-16,98 0 78,-24-25-62,125 25-1,-26-25-15,-74 25 0,124 0 16,-24 0-1,49 0-15,25 0 16,0 0-16,0 0 16,-24 0-16,-1 0 15,-50 0-15,26 0 16,-1 0-16,-149 25 16,74 0-16,-49-25 15,-75 25 32,-25-25-31,-49 25-16,-26 0 15,51-25-15,-76 0 16,-99 0-16,-50 0 16,-124 0-16,25 0 15,-1 0-15,26 0 0,99 0 16,249 0-1,0 0-15,25-50 32,25 25-32,74 25 0,51 0 15,24 0 1,100 0-16,25 0 16,25 0-16,49 0 15,1 0-15,24 0 16,-24 0-16,49 0 15,-49 0 1,-1 0-16,-99 0 0,25 0 16,-25 0-1,-75 0-15,-25 0 16,-24 0-16,-101 0 16,1 0-16,-75 0 46,0 0-46,1 0 16,-1 0 0,-25 0-16,-25 0 0,-24 0 15,-26 0 1,-124 0-16,0 0 16,-75 0-16,-49 0 15,-1 0-15,51 0 16,73 0-16,26 0 15,50 0-15,50 0 16,74 0-16,124-25 47,-24 25-47,50 0 16,24 0-16,76 0 15,24-25-15,25 25 16,74 0-16,-98-24 15,48 24-15,-23 0 16,-1-25 0,-25 25-16,-50 0 0,-50 0 15,-74 0 1,-100 49 15,-49-49-15,-1 25-1,1-25-15,49 0 16,-149 25-16,-75-25 16,0 0-16,-150 0 15,1 0-15,-50 0 16,-25 0-16,50-25 16,24 0-16,76 1 15,74-1-15,199 25 0,-24-25 16,24 0-1,75 0 1,50 25 0,74-25-1,-49 25-15,24 0 16,76 0-16,-1 0 16,100 0-16,0 0 15,25 0-15,-50 0 16,25 0-16,24 0 15,-48 0-15,-26 0 16,74 0-16,-49 25 16,-24-25-1,-51 25-15,0 0 0,-24 0 16,-26 0-16,1-1 16,-150-24 46,-25 0-62,-50 0 16,51 0-16,-76 0 0,-99 0 15,-75 0 1,-50-24-16,-74-1 16,-50 0-16,-125-25 15,1 25-15,49 0 16,75 25-16,99 0 15,50-25-15,100 0 16,150 0-16,74 1 31,25-1-31,49 25 16,26 0-16,74 0 16,0 0-1,75 0-15,75 0 16,-75 0-16,100 0 0,-50 0 15,-25 0-15,24 0 16,1 0 0,-25 0-16,-25 25 0,0-1 15,-25 1 1,0 0-16,-49-25 16,-51 0-16,-74 25 15,0-25-15,-75 0 63,0 0-63,0 0 15,0 0-15,-25 0 16,-74 0-16,24 0 16,-74 0-16,-75-25 15,-50 0-15,-448-24 31,324 24-31,49 25 16,75-25-16,1 0 16,24 0-16,74-25 15,151 25-15,-26 0 16,100 25 15,25 0-15,24-25-1,51 25-15,-25 0 16,-1 0-16,26 0 16,-26 0-16,76 0 15,-1 0-15,25 0 16,0 0-16,1 0 16,-1 0-16,0 0 15,0 0-15,0 0 16,-49 0-16,24 25 15,-24-25-15,-1 0 16,-25 25-16,-24 0 16,-50-25-16,-25 0 15,-100 0 95,0 0-110,-24 0 15,-1 0-15,-49 0 16,-100 0-16,-25-25 16,-25 0-16,-50 0 15,1 0-15,-1 1 16,0-1-16,26 0 15,99 25-15,49 0 16,150 0-16,50 0 47,50 0-47,25-25 16,-1 25-16,1 0 15,-1 0-15,-24 0 16,99 0-16,1 0 15,-1 0-15,25 0 16,25 0-16,-24 0 16,-1 0-16,-25 0 15,25 0-15,1 0 16,-26 25-16,25 0 16,-49-25-16,24 0 15,-50 25 1,1-25-16,-26 0 15,-49 0 1,0 0-16,-25 0 16,0 0-1,0 0 1,25 0 0,-1 0-16,1 0 15,-25 0 1,-50 0 171,-50 0-171,26 0-16,-1 0 16,-25 0-16,0 0 15,26-25-15,-26 25 16,25 0-1,0-25-15,-24 25 16,24 0-16,0 0 16,0-25-16,25 25 15,-24 0-15,24-25 16,-50 25-16,50 0 16,-25 0-16,25 0 15,0 0-15,0 0 16,1 0-1,24-25 1,-25 25-16,0 0 16,0 0-16,0-25 15,-25 25-15,0 0 16,25 0-16,1 0 16,-1 0 46,-25 0-46,0 0-1,0 0-15,25 0 16,-24 0-16,-1 0 16,25 0-16,0 0 15,-50 0-15,-24 0 31,49 0-31,-124 0 16,99 25 0,25-25-1,-50 0 1,26 0-16,49 25 0,-50-25 16,25 0-1,-74 0 1,74 0-16,0 0 0,0 0 15,-49 0 1,74 0 15,-25 0-31,25 0 0,-25 0 16,25 0 0,-24 0-16,-26 0 0,25 0 15,25 0-15,0 0 16,0 0-1,1 0-15,-1 0 0,0 0 32,0-25 15,0 25-32,0-25 1,0 25-16,0 0 15,0-25-15,0 25 16,0-25 0,1 0-1,-1 25 17,25-24-17,0-1 1,-25 25-1,25-25 48,25 25-16,24 0-47,1 25 15,0-25 1,25 0-16,0 25 16,-1-25-16,-24 24 15,25-24-15,-25 0 16,-1 25-16,51 0 16,-50-25-16,24 25 15,1-25-15,-50 0 16,25 25-16,0-25 15,24 0-15,1 25 16,-25-25 0,0 0-16,24 0 15,-24 0-15,0 0 16,0 0-16,25 0 16,-26 0-16,1 0 15,25 0-15,-50 0 16,0 0-16,0 0 15,-1 0 17,-48 0 93,-1 0-94,0 0-15,-25 0-1,0 0 1,25 0-16,0 0 0,0-25 15,1 25 1,-26 0-16,25 0 16,0 0-16,0 0 15,-25 0-15,25 0 16,-25 0-16,1 0 16,-1 0-16,-50 0 15,50-25-15,-24 25 16,-1-25-16,25 0 15,25 25 1,0 0 0,25-25-16,-24 25 47,24-24-32,-25 24-15,0 0 16,0-25-16,-50 25 15,25 0-15,25 0 16,-24 0-16,-1-25 16,-25 25-16,50-25 15,0 25-15,-24 0 16,24-25-16,-25 25 16,50-25-16,-25 25 15,0 0-15,0 0 16,-25 0-1,25 0 1,0 0-16,1 0 16,-26 0-16,25 0 15,0 0 1,-25 0 0,25 0-1,50 0 141,25 0-140,25 0 0,-26 0-16,26 0 15,0 25 1,0-25-16,24 0 0,1 0 16,-1 25-16,-24-25 15,0 0-15,0 0 16,24 0-16,-74 0 15,50 0 1,-25 25-16,-1-25 0,-24 0 16,0 0-1,0 0-15,0 0 16,0 0-16,-25 25 16,25-25-1,0 0 1,0 0-1,-1 0-15,26 0 16,-25 0-16,25 0 16,-25 0-16,25 0 15,-25 0 1,24 0-16,-24 0 0,0 0 16,0 25-16,0-25 15,0 0-15,25 0 31,-25 0-31,0 24 16,-1-24 0,1 0-1,0 0-15,0 0 0,25 0 16,0 0 0,0 0-16,-1 0 15,1 0-15,-25 0 16,50 0-16,-25 0 15,-26 0 1,26 0-16,-25 0 16,0 0-16,0 0 15,0 0-15,0 0 16,0 0-16,0 0 94,24 0-79,-24 0-15,0 25 16,0-25 0,25 0-1,-25 0-15,25 25 16,-25-25-16,24 0 15,-24 25-15,0-25 16,25 0 0,-25 0-16,-25 25 15,25-25-15,0 0 16,0 0-16,24 25 16,-24-25-16,0 0 15,50 25 1,-25-25-16,-1 25 0,-24-25 15,50 25 1,-25 0-16,-25-25 0,25 0 16,-1 24-1,-24-24-15,25 0 0,-25 0 16,25 0-16,0 0 16,-1 0-1,1 0-15,0 0 16,25 0-16,-50 0 15,24 0-15,1 0 16,0 0 0,0 0-16,0 0 0,-1 0 15,-24 0 1,50 0-16,-25 0 0,0 0 16,-25-24-16,24 24 0,51-25 31,-50 25-31,0 0 15,24-25-15,-24 25 0,0 0 16,25-25-16,-51 25 16,51 0-1,-25-25-15,0 25 0,25 0 16,-1 0-16,-24 0 16,25 0-16,-25 0 15,24 0-15,26 0 16,24-25-1,-74 0-15,-25 25 16,50 0-16,24 0 16,1 0-16,-25 0 15,-1 0 1,1 0-16,50 0 0,-76-25 16,76 25-16,-75 0 15,0 0-15,49 0 16,-24-25-1,0 25-15,-26-25 0,-49 1 16,25 24 0,-50 0 31,-24 0-32,-51 24-15,0 26 16,1-25-16,-1-25 15,-74 25 1,-25 0-16,-1-25 16,1 25-16,-25-25 15,-50 25 1,-75-25-16,26 0 16,248 0-1,50 0 1,25 25 31,-25-25-16,0 0 0,0 0-15,1 0-1,24-25 32,24 25-31,51-25 0,-25 25-16,0-25 0,0 25 15,24 0-15,51 0 16,-51 0-1,51-25-15,-25 25 16,-26 0-16,1-25 16,25 0-16,-26 25 15,51-25-15,-1 25 16,26-25 0,-100 25-1,-26 0 1,1 0 31,0-24-47,0 24 15,25 0 1,0 0-16,-25-25 16,124 25-1,-124-25-15,50 25 16,-25 0-16,24-25 15,-49 25 1,0 0-16,0 0 16,0 0 15,-25-25 0,25 25-31,0 0 0,24-25 16,26 25-1,-50 0 1,50 0-16,-25 0 16,-1 0-16,101 0 15,-125 0 1,0-25-16,49 25 16,-24 0-16,-25 0 15,75 0 1,-51 0-16,1 0 15,50 0 1,-25 0-16,-1 0 0,-24 0 16,-25 0-1,25 0-15,0 0 0,-1 0 16,-24 0-16,-25 25 172,-50 0-157,-24-25-15,24 25 16,-50 0-16,26 0 16,-26-25-16,-25 25 15,1-1-15,-1 1 16,76-25-16,24 25 16,-25-25-16,75 0 93,25 0-77,49 0-16,1 25 16,24-25-16,26 0 15,74 25-15,25-25 16,-25 25-16,50-25 15,25 0-15,0 25 16,49 0-16,-49-25 16,25 25-16,-25-25 15,-25 25-15,-75-1 16,0-24 0,-149 0-16,24 0 0,-49 25 15,-50-25 16,1 0-31,-26 0 16,25 0 0,-50 0-16,25 0 15,-74 0-15,24 0 16,-49 0-16,-50 0 0,-100 0 16,0 0-16,-50 0 15,-74 0-15,49-25 16,-74 25-16,149 0 15,1 0-15,98 0 16,26 0-16,99-24 16,50 24-1,25-25 17,25 25-32,25 0 15,25-25-15,49 25 16,-24 0-16,0 0 15,74 0 1,0 0-16,50 0 16,75 0-16,174 0 15,-199 0-15,0 25 16,-50 0 0,75-1-16,174 26 15,-224 0-15,-50-25 16,-24 25-16,-26-25 15,1 0 1,-51-25-16,1 0 16,24 25-1,-74-25-15,50 0 16,-26 0-16,26 0 0,-25 0 16,24 0-1,1 0-15,49 0 16,1 0-1,-75 0-15,-1 0 16,-24 0-16,99 0 16,-99 0-1,-25 0-15,0 0 16,0 0 0,-50 0 15,0 0-16,-25-25-15,-49 25 16,-1 0-16,-24 0 16,-26 0-16,1 0 15,24 0-15,1 0 16,-26 0-16,26 0 16,24-25-1,-24 25-15,74-25 0,-25 25 16,25-25-1,1 25-15,-1 0 16,0 0-16,0-25 16,25 25-1,0 0 63,75 0-46,50 0-17,24 0-15,1 0 0,-26 0 16,26 0-16,-1 0 16,-24 0-1,-25 0-15,49 0 0,-24 0 16,24 0-1,-49 0-15,25 0 16,-26 0-16,26 25 16,-50-25-16,25 0 15,-1 0 1,1 0-16,-25 0 0,-25 0 16,-175-50 93,51 25-109,-26 0 16,-74 25-16,0-25 15,-50 0-15,49 25 16,-24-24-1,75 24-15,-50-25 16,24 25-16,51-25 16,49 25-16,0-25 15,51 0 1,48 25 62,1 0-78,25 0 16,25 0-1,-25 0-15,74 0 0,26 0 16,-26 0-16,-49 0 16,24 0-16,26 0 15,-1 0 1,26 0-16,-51 0 15,1 0-15,-50 0 16,-25 0-16,0 0 16,0 25-1,24-25 1,-24 25-16,0-25 16,25 0-16,0 0 0,-25 0 15,25 0 1,-1 0-16,26 0 15,-50 0-15,75 0 16,-51 0-16,26 0 16,0 0-1,-1 25-15,51-25 16,-100 25-16,0-25 16,0 0-16,0 0 62,-1 0-46,1 0 77,0 0-77,0 0-16,0 0 0,0 0 16,25 0-1,0 0-15,-1 0 16,26 0 0,-25 0-16,0 0 15,0 0-15,-26 0 16,1 0-16,0 0 15,0 0-15,25-25 0,-25 25 32,0 0-32,25 0 0,-1 0 15,1 0 1,0 0-16,-25 0 16,0 0-16,25 0 15,-26-25-15,1 25 16,0 0 15,0 0-15,25 0-1,-25-25-15,0 25 16,25-25-16,-26 25 16,1-25-16,0 25 15,25-25 1,0 25-16,-25 0 15,0-25 17,0 25-32,-1 0 15,1-25-15,25 25 16,-25-25 0,0 25 15,-25-24-31,25 24 15,0 0-15,0 0 16,-25-25 0,-25 25 187,-25 0-188,25 0-15,-50 0 16,1 0-16,49 25 16,-50-25-1,0 24-15,-24 1 0,-1 0 16,1-25-16,-1 25 16,0-25-16,26 25 15,-1-25-15,25 0 16,25 0-16,-25 25 15,26-25-15,-26 0 16,25 0-16,0 0 16,-25 0-1,0 0 1,0 0-16,1 0 16,-1 0-16,-25 0 0,25 0 15,-24 0-15,-1-25 16,0 25-16,-24 0 15,24 0 1,0 0-16,25 0 0,1 0 16,-1 0-1,0-25-15,-25 25 0,26 0 16,-26 0 0,0 0-16,25 0 15,25 0-15,-74 0 16,49 0-16,25 0 15,0 0 1,0 0-16,0 0 16,-24 0-16,-1 0 15,0 0-15,0 0 16,0 0-16,25 0 16,-24 0-1,-1 0-15,0 0 16,25 0-16,-25-25 15,1 25-15,-1 0 16,0 0-16,-25 0 0,1 0 16,-1 0-1,-25 0-15,50 0 0,1 0 16,-1 0-16,25 0 16,-25 0-16,-25 0 15,26 0-15,24 0 16,-50 0-1,-25 0-15,26 0 16,-1 0-16,-25 0 16,26 0-16,-26 0 15,-24 0-15,-1 0 16,50-25-16,-49 25 16,24 0-16,-24 0 15,-1-25-15,-24 25 16,74 0-16,-49-24 15,-26 24 1,100 0-16,-49 0 16,-1-25-16,-24 25 0,-26 0 15,125 0 1,-49 0-16,-1 0 16,50 0-16,0 0 15,75 0 126,-25 0-126,25 0-15,24 0 16,1 25-16,49-1 16,1-24-16,-50 0 15,24 0-15,1 0 16,24 25-16,1-25 16,24 25-1,51 0-15,-26 0 0,-50 0 16,1-25-16,24 0 15,-49 0-15,0 0 16,-26 0-16,1 0 16,-50 0-1,-50 0 110,-25 0-125,-49 0 16,49 0-16,-75 0 0,-49 0 16,0 0-1,-26-25-15,1 0 16,-25 0-16,75 0 15,-51 0-15,1 1 16,0-1-16,50 25 16,24-25-16,75 0 15,25 25 1,0-25-16,1 25 16,-1 0 30,-50 0-46,0 0 16,50 0 0,-24 0-16,-1 0 15,0 0-15,25 0 16,0 0-16,0 0 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14.233"/>
    </inkml:context>
    <inkml:brush xml:id="br0">
      <inkml:brushProperty name="width" value="0.21167" units="cm"/>
      <inkml:brushProperty name="height" value="0.21167" units="cm"/>
      <inkml:brushProperty name="color" value="#177D36"/>
      <inkml:brushProperty name="fitToCurve" value="1"/>
    </inkml:brush>
  </inkml:definitions>
  <inkml:trace contextRef="#ctx0" brushRef="#br0">8715 304 0,'-24'0'15,"-1"0"1,0 0-16,0 0 31,0 0 94,0 0-109,0 0-1,0 0-15,0 0 16,0 0-16,1 0 0,-1 0 31,0 0-31,-25 0 0,25 0 16,-25 0-16,0 0 16,-24 0-1,24 0-15,0 0 16,25 0-1,0 0 1,0 0 47,0-25-63,1 25 15,-26-25 1,25 25-16,-25-25 15,0 25-15,25-24 16,-24 24-16,24 0 16,0-25-1,0 25-15,0 0 63,0-25-16,0 25-47,0-25 15,0 25-15,0-25 16,-24 25-16,24 0 16,-50-25-16,25 25 0,25-25 15,-24 25 1,-1 0-16,25 0 15,0 0-15,0 0 16,0 0 15,0 0-31,-25-25 16,25 25-16,-24 0 16,24-25-16,0 25 15,0 0 48,-25 0-48,0 0-15,1 0 16,-26 0-16,25 0 16,0 0-16,25 0 0,-24 0 15,24 0 1,0 0-1,0 0 1,0 0 15,0 0-15,0 0-16,0 0 16,0 0-16,0 0 15,1 0 1,-1 0-1,0 0-15,-25 0 16,25 25 0,0-25-16,-25 0 0,1 0 15,24 0 1,0 0-16,0 0 16,0 0-1,0 0 1,0 0-1,0 0-15,0 0 16,0 25 0,0-25-1,1 0-15,-26 0 16,25 0-16,-25 0 16,25 0-16,0 0 15,0 0 1,0 0-16,1 25 15,-1-25-15,0 0 16,0 0 0,0 25-1,0-25 1,-25 0-16,25 0 16,-24 25-16,24-25 15,-50 0-15,50 0 16,-25 25-16,25-25 15,-24 0 1,24 0-16,0 0 16,0 0-1,0 0-15,0 0 16,0 0 0,-25 0-16,25 0 15,1 0 1,-1 0-1,25 25 1,0 0 203,25-1-219,24 1 15,26 0 1,-25 0-16,49-25 16,26 25-16,-25 0 0,49-25 15,-49 0 1,-1 0-16,-74 0 16,25 25-16,-25-25 15,-50 0 32,-50 25-31,0-25-16,-74 0 15,-25 0-15,-50 0 16,-25 0-16,24 0 16,-48 0-16,98 0 15,26 0-15,24 0 16,26 0-16,74 0 15,50 0 95,0 0-110,24 0 15,26 0-15,25 0 16,-26 0 0,51 0-16,24 0 15,51 0-15,24 0 0,25 0 16,0 25 0,-50 0-16,0-25 15,-25 24-15,-124-24 16,0 25-16,-100 0 47,-24-25-47,-26 0 15,25 0-15,-124 0 16,-50 0-16,-25 0 16,-99 0-16,-26 0 15,51 0 1,49 25-16,25 0 0,50 0 15,24 0-15,126-25 16,49 0-16,-25 0 141,0 0-126,25 0-15,-24 0 16,24 0 0,0 0 46,0 0-62,0 0 16,25-25-1,-25 25-15,0 0 0,0-25 47,0 25-31,0-25-16,1 25 15,-26 0-15,25 0 16,0-25-16,-25 25 16,0 0-16,25 0 0,25-25 15,-25 25 32,25-25-31,-24 25 31,24-24 46,-25 24-61,25-25-32,-25 25 15,25-25 1,-25 25 0,0 0 62,25-25-47,-25 25-31,25-25 16,-25 25-1,0 0 63,0 0-62,0-25-16,1 0 16,-1 25-16,0 0 78,0 0 78,0 0-140,0 0-1,0 0-15,-74 0 16,74 0-16,0 0 15,-25 0-15,0 0 16,0 0-16,25 0 16,1 0-1,-1 0-15,0 0 32,25-25-32,-25 25 46,0 0-46,0 0 16,0 0 0,0 0 31,-25-25-32,1 25 1,24 0-16,-50 0 15,25 0-15,25 0 16,0 0-16,0 0 16,-24 0-1,24 0-15,-25 0 16,25 0-16,-25 0 16,25 0-1,0 0-15,1 0 16,-1 0-16,0 0 15,0 0 64,0 0-64,0 0-15,0 0 16,-25 0-16,25 0 15,1 0 1,-1 0-16,0 0 47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23.80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0 185 0,'0'-25'140,"25"25"-108,0 0 15,0 0-47,0 0 31,0-25 0,0 25-31,-25-24 16,25-1-1,-1 25-15,-24-25 16,25 25 0,0 0 124,0 0-93,0 0-16,0 0 1,0 0-1,0 0 0,0 0-15,0 0-1,-1 0 1,1 0 31,0 0-32,0 0 1,0 0 0,-25-25-1,25 25 1,0 0 0,0 0 15,0 0-31,0 0 47,-1 0 15,1 0-31,0 0 1,0 0-1,0 0-31,0 0 16,0 0-1,0 0 48,0 0-48,0 0-15,-1 0 16,1 0 0,0-25 15,0 25-31,0 0 47,0 0-16,0 0-15,0 0-1,0 0 16,0 0-15,-1 0 0,1 0 109,0 0-94,0 0-31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27.930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30 0,'25'0'15,"0"0"79,0 0-32,0 0-46,0 0 0,0 0 15,0 0 0,0 25-15,-1-25 15,1 0 47,0 0-47,0 0 1,0 0-32,0 0 31,0 0 16,0 0 15,0 0-30,0 0-17,-1 0 16,1 0 1,0 0-32,0 0 47,0 0-16,0 0 0,0 0-15,0 0 15,0 0-15,0 0-1,-1 0 1,1 0 15,0 0-15,0 0-16,0 0 0,0 0 31,25 0 16,-25 0-47,0 0 62,0 0-46,-25 25 0,49-25-1,-24 0 1,0 0-16,0 0 15,0 0 1,0 0 0,0 0 46,0 0-46,0 0-16,-1 0 15,1 0 1,0 0 31,0 0-31,0 0-1,0 0-15,0 0 16,0 0-16,0 0 15,0 0 17,-1 0-32,1 0 78,0 0-63,0 0 1,0 0-16,0 0 31,0 0 32,0 0-48,0 0 1,0 0 0,-1 0-16,1-25 15,0 25 1,0 0 0,0-25-1,0 25 1,0 0-1,0 0 1,0 0 0,0 0-16,-1 0 15,1 0 1,0 0 0,0-25-1,0 25 1,0 0-1,0 0 1,0 0 0,0 0-1,0 0 126,0 0-79,-1 0-46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31.95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0 0,'25'25'32,"0"-25"93,0 0-47,0 0-63,0 0 17,0 0-32,0 0 31,-1 0-16,1 0 32,0 0-31,0 0 0,0 0 46,0 0-31,0 0-15,0 0 0,0 0-1,0 0 1,-1 0-16,26 0 15,-25 0-15,0 0 16,0 0 0,0 0-16,0 0 0,25 0 15,-26 0 1,1 0-16,25 0 16,0 0-16,0 0 15,-25 0-15,0 0 16,-1 0-16,26 0 15,-25 0 1,0 0 0,0 0 15,0 0 0,0 0-15,0 0 15,0 0-31,0 0 16,-1 0-1,1 0-15,0 0 32,0 0-17,0 0-15,0 0 16,25 0-16,-25 0 0,0 25 31,24-25-31,1 0 16,0 0-16,-25 0 15,0 24-15,25-24 16,-1 0-16,-24 0 16,0 25-16,0-25 46,0 0-46,0 0 32,0 0-32,0 0 31,0 0-31,-1 0 16,1 0 15,-25 25-31,25-25 15,0 0-15,0 0 16,0 0 31,0 0-31,0 25 15,0-25-31,0 0 47,-1 0 62,1 0-78,0 0 16,0 0 0,0 0-31,25 0-16,0 0 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34.387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0 252 0,'25'0'31,"0"0"47,0 0-31,0 0-31,0 0 15,0 0-16,-1 0 32,1 0-15,0 0-1,0 0 0,0 0-15,0 0 15,0 0-31,0 0 16,0 0-1,0 0 1,-1 0-1,-24-24-15,25 24 0,0 0 47,0 0-31,0 0 31,0-25-47,0 25 15,0 0-15,0 0 16,0 0-16,-1 0 16,-24-25-16,25 25 15,25-25-15,25 25 16,-50 0-16,25-25 16,-1 25-1,-24-25-15,25 25 16,-25 0-1,0-25-15,0 25 32,0 0-32,0-25 0,0 25 31,-1 0 0,1 0 16,-25-25-47,25 25 16,0 0-1,0 0 32,0 0-31,0 0-1,0 0 17,0 0-1,0 0-15,-25-25-1,24 25 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39.27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0 0,'25'0'0,"-25"25"16,25-25 15,0 0 31,0 0-46,0 0 15,0 0-15,-25 25-16,25-25 15,0 0 17,0 0-1,-1 25-15,1-25 15,0 0-16,0 0 1,-25 25-16,25-25 16,0 0-1,0 0 1,0 0 15,0 0-31,0 0 16,-1 0-1,1 0 1,0 0 0,0 0 15,0 0-15,0 25 15,0-25-31,0 0 15,0 0 1,0 0 15,0 0-15,-1 0 0,1 0 15,0 0-16,0 0 17,0 0-17,0 0 17,0 25-17,0-25 32,0 0-31,0 0-1,-1 0 17,1 0-32,0 0 15,0 0 16,0 0 32,0 0-47,0 0 30,0 0-30,0 0-16,0 0 16,-1 0-1,1 0 1,0 0 0,0 0-1,0 0-15,0 0 31,0 0 1,0 0-1,0 0 47,0 0-78,-1 0 16,1 0-16,0 0 15,0 0-15,0 0 16,0 0 0,0 0 15,0 0-16,0 0-15,0 0 47,-1 0-31,1 0 0,0 0 46,0 0-31,0 0-15,0 0 0,0 0-1,0 0-15,0 0 31,0 0 16,0 0-31,-1 0 15,1 0 0,0 0-15,0 0 0,0 0-1,0 0 1,0 0-16,0-25 16,0 25-1,0 0-15,-1 0 63,1 0-32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43.045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922 126 0,'-25'0'141,"0"0"-110,0 0 1,0 0-17,0 0 16,0 0 1,0 0-1,0 0 0,0 0 0,1 0 16,-1 0 0,0 0-31,0 0-1,0 0 48,0 0-16,0 0 15,25-25-46,0 25 46,-25 0-62,0 0 219,0 0-172,1 0 0,-1 0-16,0 0 0,0 0-15,0 0 0,0 0-1,0 0 48,0 0-48,0 0 48,25-25-16,-25 25-16,1 0 0,-1-25-15,0 25 0,25-25-16,-25 25 15,0 0 16,25-24-31,-25 24 32,0 0 46,0 0-47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6:22:12.923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 contextRef="#ctx0" brushRef="#br0">254 4547 0,'0'-25'110,"51"-1"-110,51 1 15,-1 25-15,1 0 16,25-26-1,101 1-15,-24 0 16,24-1-16,77 1 16,-51-1-16,0 1 15,-25 25-15,-52 0 16,27 0-16,-128 0 16,0 0-16,-51 0 15</inkml:trace>
  <inkml:trace contextRef="#ctx0" brushRef="#br0" timeOffset="2003">381 4445 0,'26'0'125,"24"-25"-125,-24 25 0,50-25 16,26-26 0,-52 51-16,52-26 15,0 1-15,-26 25 16,76-25-16,-101 25 15,51-26-15,-26 1 16,51 25-16,-76 0 16,25 0-16,-25-26 15,-1 26 1,1 0-16,0 0 16,0-25-16,-26 25 15,26 0-15,51 0 0,-1 0 16,-25 0-1,1 0-15,-27 0 0,1-25 16,76 25-16,-76 0 16,25 0-16,0 0 15,-50 0-15,25 0 16,-1 0 0,1 0-16,-25 0 15,24 0-15,27 0 16,-52 0-16,26 0 15,25 0-15,-25 0 16,-26 0-16,77 0 16,-51 0-16,-1 0 15,1 25-15,25-25 16,-50 0-16,-1 25 0,26-25 16,0 26-1,0-26-15,-26 25 16,26 1-16,-26-26 15,26 25-15,-26-25 16,26 25-16,25 1 16,-25-26-16,-25 25 15,-1 1-15,26-1 16,0-25 0,-26 51-16,51-51 0,-50 0 15,24 25 1,-24 1-16,-1-1 15,26 0-15,-26-25 16</inkml:trace>
  <inkml:trace contextRef="#ctx0" brushRef="#br0" timeOffset="2993">2820 4242 0,'25'0'78,"0"0"-62,26 0 0,-25 0-16,-1 0 15,26 26 1,25-26-16,-51 0 15,77 25-15,-26-25 0,0 0 16,26 25-16,0 1 16,-26-1-16,25 1 15,-24-26-15,-1 25 16,-25 0-16,-1-25 16,1 26-16,-25-26 15,-1 0-15,0 0 16,1 0-1,-1 0-15,-25 25 16,26-25 15,-26 26-15</inkml:trace>
  <inkml:trace contextRef="#ctx0" brushRef="#br0" timeOffset="3762">3329 4141 0,'-26'0'47,"52"25"78,-1-25-125,0 25 16,26 1-16,0-1 15,0 26-15,0-51 16,76 76 0,-26-50-16,-25-1 15,-25 0-15,25-25 16,1 26-16,-1-1 0,25 1 31,1-1-31,-51 0 0,50 26 16,-24-25-16,-1-1 15,-51 0-15,1-25 16,-26 26-16,25-1 16,0-25-16,1 26 15</inkml:trace>
  <inkml:trace contextRef="#ctx0" brushRef="#br0" timeOffset="4404">4877 4776 0,'0'-26'32,"0"1"-17,0-26 1,0 26-16,0-26 16,0-25-16,0 25 15,0-25-15,-25-26 16,25 26-16,-51-51 15,25 25-15,1 26 16,0-26-16,25 52 16,-51-52-16,0 26 15,-25-102 1,50 127 15</inkml:trace>
  <inkml:trace contextRef="#ctx0" brushRef="#br0" timeOffset="5124">4852 4522 0,'0'-26'16,"-26"1"0,26-26-1,-25 26 1,25-26-16,0 0 16,-26-25-16,26 25 15,-25-25-15,0 0 16,-1-1-16,1 1 15,-1-25 1,1 50-16,-26-25 16,26 25-16,25 25 15,-26 1 1,26 0-16</inkml:trace>
  <inkml:trace contextRef="#ctx0" brushRef="#br0" timeOffset="5934">4775 4471 0,'-25'0'0,"25"-26"16,0 1-1,0 0 1,-25-1-1,25 1-15,0-26 16,-26 0 0,1 26-16,-1-26 15,26 0-15,-50 26 16,24-26-16,1 0 16,25 26-16,-26-1 15,1 1-15,25 0 16,-76-102-1,50 101 17,1-25-32,25 1 15,0 24-15,-25 1 16</inkml:trace>
  <inkml:trace contextRef="#ctx0" brushRef="#br0" timeOffset="6760">4598 4191 0,'0'-25'16,"0"0"15,-26-1-31,26 1 15,0-26-15,-25-25 16,25 50-16,0-24 0,0-1 16,0 0-16,-26 26 15,26-1-15,0-25 16,0 26-16,-25 0 16,25-1-16,0 1 15,-25-1-15,-1-24 16,26 24-1,0 1 1,-25-1-16,25 1 0,-26 0 16,1-1-1,25 1 1,0-1 15</inkml:trace>
  <inkml:trace contextRef="#ctx0" brushRef="#br0" timeOffset="7293">4598 3709 0,'-26'-26'16,"1"-24"0,-1 24-16,1 1 15,0-1-15,-1-24 16,-25-1-1,51 0-15,-25 26 16,25-1-16,-25-25 16,-1 26-16,1 0 15,-1-1-15,26 1 0,-25 25 16,0-26-16,-1 1 16,26 0 30,-25 25-14</inkml:trace>
  <inkml:trace contextRef="#ctx0" brushRef="#br0" timeOffset="8540">4877 4928 0,'-25'25'94,"-26"1"-79,0-1-15,0-25 0,-25 26 16,-26 24-16,26-24 16,-51 25-16,0-26 15,-25 26-15,50 0 16,1-1-16,24-24 16,52-26-16,-51 25 15,76 1-15,-26-26 16,26 25-16</inkml:trace>
  <inkml:trace contextRef="#ctx0" brushRef="#br0" timeOffset="9519">4648 4928 0,'-25'0'78,"0"25"-78,-26 1 15,25-1-15,-50-25 16,0 51-16,25 0 16,-25 0-16,0-26 15,0 51-15,-1-25 16,27-26-16,-1 1 16,0-1-1,26 1-15,25-1 16</inkml:trace>
  <inkml:trace contextRef="#ctx0" brushRef="#br0" timeOffset="10146">4496 5055 0,'-25'0'0,"-1"0"16,1 0-16,-26 0 15,51 51-15,-51-26 16,-25 1-16,25-1 16,26 26-1,-26-26-15,-25 26 16,50-26-16,-24 1 15,-1-1-15,-25 51 16,50-50-16,-25 25 16,1-51-16,24 25 15,26 0 32</inkml:trace>
  <inkml:trace contextRef="#ctx0" brushRef="#br0" timeOffset="10708">4369 5182 0,'-51'0'47,"26"25"-47,-1 1 15,-24 25-15,-1-1 16,-25-24 0,-1 50-16,77-76 0,-50 51 15,-27 0-15,27-1 16,-52 1-16,51 0 16,26-26-16,-26 1 15,26-1-15,-1 1 16</inkml:trace>
  <inkml:trace contextRef="#ctx0" brushRef="#br0" timeOffset="13974">3785 5385 0,'-26'0'94,"1"26"-94,0-1 15,-26 0-15,51 1 16,-51-1-16,0 1 16,0-26-16,26 25 0,0 0 15,-26 1 1,51-1-16,-26 1 16,1-26-16,25 25 15,0 0 16,0 1-15,0-1 0,0 1-1,0-1 1,0 0 0</inkml:trace>
  <inkml:trace contextRef="#ctx0" brushRef="#br0" timeOffset="15711">686 4445 0,'-25'0'156,"-1"0"-94,26 26-62,-25-26 47,25 25-16,-26-25-15,26 26-16,-25-26 16,25 25-16,-25-25 15,25 25-15,0 1 16,-26-26 0,1 0 15,-1 25-16,26 1-15,-25-1 16,-26 0 0,26 26-16,-26 0 15,26-26-15,-1-25 0,-25 26 16,51-1-16,-25-25 16,25 26-16,-25-26 31</inkml:trace>
  <inkml:trace contextRef="#ctx0" brushRef="#br0" timeOffset="17240">534 4496 0,'-26'26'94,"1"-26"-94,-1 0 15,26 25-15,-25-25 16,0 0-16,-26 25 16,25-25-16,1 0 0,0 0 31,25 26-31,-26-26 16,1 0-1,-1 0-15,1 0 16,0 25-16,-1-25 15,1 26 1,-1-26 0,1 0-16,0 0 15,-1 25 1,52-25 187,24 0-203</inkml:trace>
  <inkml:trace contextRef="#ctx0" brushRef="#br0" timeOffset="18376">508 4522 0,'0'25'31,"-25"-25"0,25 25-15,-26 1-16,26-1 15,-25 1 1,0-26-16,-1 0 16,1 0-1,-51 25 32,50 0-31,1 1-16,-1-26 15,1 25 17,0 1 77,-1-1-93,1-25-16,25 25 15,-26-25 48,1 0-48,0 0 1</inkml:trace>
  <inkml:trace contextRef="#ctx0" brushRef="#br0" timeOffset="22924">4140 77 0,'0'25'125,"0"26"-125,0 0 15,0-1-15,-25 27 16,0-27-16,25 1 16,-26 25-16,1-25 15,-1 0-15,26 51 16,-25-77 0,25 0-16,0 26 15,-25 0-15,25 0 16,-26-51-16,26 76 15,-25-25-15,-1 0 16,26-26-16,-25 26 16,25 0-16,0-26 15,-25 0-15,25 26 16,0-25-16,0 24 0,0 1 16,0-25-16,0 24 31,0 1-31,0-25 15,0-1-15,0 0 16,0 1-16,0-1 16,0 1-16,0 24 15,-26-24-15,26-1 32,0 1-1,0-77 156,0-25-171,0 25 0,0 0-16,0-25 15,0 0-15,26 25 16,-26-51-16,50 1 15,-24-1 1,25 26-16,-26 0 16,0 25-16,1-25 15,-1-26-15,1 51 16,24-25-16,-50 25 16,26 0-16,-1 1 15,-25-1-15,51-51 16,-51 51-1,25 1 1,1 50-16,-1 0 0,1 0 16,-26-26-16,0 1 15,0-1 1,0 1 0,0 0-1,25-1 1,-25 1-16,0-1 15,0 52 126,0 25-141,0 76 16,0-51-16,-25 0 15,-1 26-15,1-1 0,-1-25 16,1 1 0,25-27-16,-51 77 0,26-25 15,-1 0-15,1-52 16,0 27-1,-1-27-15,26 1 16,0 0-16,-25 25 16,-1-76-16,26 51 15,0-26-15,0 1 16,0-1-16,0 1 16,0-1-16,0 0 15,0 1 1,0-1-1,0 1 17,-25-26 124,25 25-140,-25-25 15,25 25-16,-26-25 1,26 26-16,-25-26 16,25-51 109,0 0-125,0 0 15,0 26-15,0-51 16,0 25-16,0 0 16,0 26-16,25-1 15,-25-24-15,26 24 16,-26 1-1,0 50 110,-26 77-125,1-51 16,-26 25-16,26-25 16,-1-1-16,1 1 15,25 0-15,-26 0 16,26-26 0,-25 26-16,25 0 0,-25-51 15,25 51 1</inkml:trace>
  <inkml:trace contextRef="#ctx0" brushRef="#br0" timeOffset="23540">3836 1905 0,'0'51'156,"-26"-25"-156,1-1 16,-1 0-1,26 1 1</inkml:trace>
  <inkml:trace contextRef="#ctx0" brushRef="#br0" timeOffset="26448">3505 2896 0,'0'25'47,"0"-75"78,0 24-109,0-25-16,-25-25 15,25 51-15,0-77 16,0 51 0,0 26-16,0 0 31,25 25 0,1-26-15,-1 26-16,1 0 15,-1 0 1,0 0-16,1 0 16,-1 0-1,1 26-15,-1-1 16,26-25-16,-51 25 15,25 1-15,1-1 16,-26 1 0,0-1-16,0 0 15,0 1-15,0-1 32,-26 1-32,1-1 15,-1 0-15,1 1 16,0-1-1,-1 1-15,1-26 16,-1 25 0,1-25-1,0 0 48,-1 0-48,26-25 1,0-1 0,0 1-1,0-26-15,0 26 16,0-1-16,0 1 16,26 25-1,-26-26 16,25 26-15,0 0 47,1 0-32,-26 26-16,0-1 1,0 1-16,0 24 16,0 1-16,0-25 15,-26-1 1,26 0-16,-25 1 16,0-1-1,25-25-15,-26 0 47,1 0-31,-1 0-1,1-51-15,25 26 16,-25 0-16,25-1 16,0 1-16,-26-1 15,52 26 220,-1 0-204,-25 26 0,0-1-15,0 1-1,0-1 1,-25 0 0,-1-25-1,1 0 1,-1 0-1,1 0 1,0 0 0,25-25-1,-26 0 1,26-1 0,0-25-1,0 26 1,0 0-16,0-1 15,0 1-15,26 25 16,-1-26-16,0 26 31,1-25-31,-1 25 32,1 0-17,-1 0 1,0 0 15,1 0 0,-1 0-15,1 0 0,-26 25-16,25 1 15,-25-1 1,0 1-1,0-1-15,0 0 16,0 1-16,0-1 16,-25-25-1,-1 0 17,1 0-1,-1 0-16,1 0-15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6:22:42.513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 contextRef="#ctx0" brushRef="#br0">203 26 0,'0'-26'187,"-25"26"-109,-1 0-62,1 0 47,0 0-32,-1 0 47,26 26-47,-25-26-15,-1 0 46,26 25-46,-25 1 46,25-1-30,0 0-17,0 1 17,0-1-17,0 1-15,0-1 31,0 0-15,0 1 0,0-1-1,0 1 1,0-1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6:22:48.512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 contextRef="#ctx0" brushRef="#br0">1169 355 0,'0'-25'62,"0"-1"-46,0 1-1,0 0 17,0-1-32,-26 1 15,26-1 1,0 1-16,-25 0 15,25-1 1,-26 26 15,26-25-15,-25 25 93,25-26-31,-25 26-62,-1-25 0,1 25-1,-1-25 32</inkml:trace>
  <inkml:trace contextRef="#ctx0" brushRef="#br0" timeOffset="2190">1296 1016 0,'0'25'32,"0"0"-1,0 1-15,0-1 30,0 1-30,0-1 15,0 0 1,0 1-17,0-1-15,0 1 16,0-1-16,0 0 15,0 1 1,0-1 140,0 1-93,0-1 77,0 0-77</inkml:trace>
  <inkml:trace contextRef="#ctx0" brushRef="#br0" timeOffset="17001">1448 1524 0,'0'25'79,"0"0"-48,0 1 0,0-1-15,0 1 31,0-1-1,0 0-30,-25-25 93,25 26-15,-26-26-47,26 25-47,-25-25 94</inkml:trace>
  <inkml:trace contextRef="#ctx0" brushRef="#br0" timeOffset="18998">1499 1447 0,'0'26'16,"-26"-1"-16,26 1 16,-25-26-16,0 25 15,25 0 142,-26 1-142,1-1 1,-1-25 15,26 26-31,-25-26 16,25 25-1,-25-25 1,25 25-16,-26-25 31,1 0 32,25 26-32,-26-26-15,26 25-16,-25-25 15,25 26 1,-25-26-16,-1 25 31,1 0-15,-1 1 15,1-26-15,25 25-1,-25 1 157,25-1-156,-26 0-16,-50 52 31,51-52 0,-1-25 0,-25 51 1,1-26-17,24 1-15,1-26 16,-1 0-16,26 25 78,-25-25-62,25 25-16,-25-25 15,-1 0 1,26 26-16,-25-26 16,-1 0-16,1 0 15,0 0-15,25 25 16,-26-25-16,26 26 15,-25-26 1,-1 0-16,26 25 16,-25-25 77,0 0-77,-1 25 0,1 1-16,-1-26 15,1 25 1,0 1-16,-26-26 16,25 0-16,1 25 15,0 0-15,-1-25 16,1 26-1,-1-26-15,1 0 16,0 25-16,-1-25 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6:23:21.327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 contextRef="#ctx0" brushRef="#br0">229 0 0,'-25'0'94,"-1"0"-63,1 0-15,-1 0 0,1 0-16,0 0 15,-1 0 1,1 0 171,-1 0-109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48:54.608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49:02.575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0 237 0,'25'0'93,"0"0"-46,0 0-31,0 0 0,0 0-16,0 0 15,-1-25 1,1 25-16,25 0 15,-25 0-15,0 0 32,-25-24-32,25 24 0,0 0 15,0 0 1,0-25-16,-1 25 16,1 0-16,0 0 15,0 0 32,-25-25-47,25 25 16,0 0-16,0 0 15,0 0 1,0-25-16,0 25 16,24 0-1,-24 0-15,0 0 16,0-25-16,0 25 15,0 0-15,0 0 47,0 0-15,0 0-17,-1 0 1,1 0-16,0 0 15,0 0 1,0 0 15,25 0-31,-25 0 16,0 0 0,0 0-1,-1 0-15,1 0 31,0 0-31,0 0 16,0 0 0,0 0-1,0 0 1,0 0-16,0 0 16,0 0-1,0 0-15,24 0 16,-24 0-1,0 25-15,0-25 32,0 0-32,0 25 15,0-25-15,0 0 16,0 0-16,-1 0 16,1 0-1,0 25-15,0-25 16,25 0-16,0 25 15,-25-25-15,0 0 0,24 0 16,-24 0 0,25 24-16,-25-24 0,0 0 15,0 25 1,49-25-16,-49 0 16,0 0-16,25 0 15,0 0-15,-25 0 16,0 25-1,0-25 1,-1 0-16,1 0 16,0 0 15,0 25-15,25-25-1,0 0 1,-25 0-1,25 0-15,-1 0 0,1 0 16,0 0 0,25 0-16,-1 0 0,1 0 15,0 0 1,-1 0-16,1 25 16,25-25-16,-26 0 15,51 25-15,-75-25 16,49 0-16,1 0 15,0 25-15,-26-25 16,26 0-16,-50 0 0,49 0 16,-49 0-1,-25 0-15,50 0 16,-25 0-16,-1 0 16,1 0-16,0 0 15,-25 0-15,25 0 16,-1 0-16,1 0 15,0 0-15,-25 0 16,25 0-16,0 0 16,-1 0-16,1 0 15,0 0 1,0 0-16,-25 0 16,49 0-16,-49 0 15,50 0-15,50 0 16,-76 0-16,26 0 15,25 0-15,-26 0 16,1 0-16,0 0 0,-1 0 16,1 0-1,-25 0-15,50 0 16,-1 0-16,-49 0 16,25 0-16,24-25 15,-24 25 1,74-25-16,-49 25 15,-25 0 1,-50 0 0,0 0-16,-1 0 15,1 0 1,0 0-16,0 0 16,0 0-1,0 0 1,0 0-16,0-25 15,0 25 1,24 0-16,-24 0 16,25-25-16,25 25 15,-50 0-15,49-25 16,26 25-16,-50 0 16,25 0-16,-26-25 15,1 25-15,-25 0 16,50 0-16,-50-24 15,49 24-15,-24 0 0,0-25 16,0 25 0,0 0-16,24-25 0,-49 25 15,50 0 1,-25 0-16,-25 0 16,0 0-16,24 0 15,-24 0-15,25 0 16,-25 0-16,0 0 15,0 0-15,0 0 16,24 0-16,-24 0 16,0 0-1,0 0-15,25 0 16,25 0-16,-25 0 16,-1 0-16,26 0 0,-25 0 15,25 0-15,-1 0 16,1 0-16,0 0 15,-1 0-15,1 0 16,-25 0 0,25 0-16,-26 0 15,1 0-15,0 0 16,25 0-16,-26 0 16,51 0-16,-25 0 15,24 0-15,-24 0 16,0 0-16,24 0 15,-24 0-15,0 0 16,-50 0-16,25 25 0,-1-25 16,26 0-1,-50 0-15,25 0 16,0 0-16,24 0 16,26 25-16,-25-25 15,-1 24-15,1-24 16,0 0-16,24 25 15,1-25-15,-25 0 16,-1 0-16,26 0 16,-50 0-16,49 0 15,1 0 1,0 0-16,24 0 0,-24 25 16,-1-25-1,1 25-15,24 0 0,1-25 16,-50 0-1,49 25-15,-74-25 16,25 0-16,-26 0 0,1 0 16,-25 0-1,50 0-15,-50 0 0,0 0 16,49 0-16,-49 0 16,0 0-1,0 0-15,0 0 16,25 0-16,-25 0 15,0 0-15,-1 0 16,1 25 0,25-25-16,0 0 15,0 0 1,0 25-16,-1-25 0,1 0 16,25 0-16,25 25 15,-26-25 1,26 0-16,-50 0 15,24 0-15,1 0 16,-50 0-16,75 0 0,-26 0 16,-24 0-1,25 0-15,-25 0 0,24 0 16,1 0-16,0 0 16,-1 0-1,26 0-15,0 0 0,-51 0 16,26 0-1,0 0-15,-25 0 16,24 0-16,-49 0 16,25 0-16,0 0 15,0 0-15,-1 0 16,1 0 0,25 0-16,-25 0 15,-25-25 1,49 25-16,-24-25 15,0 25-15,0-25 16,0 25-16,-1-25 0,26 25 16,-25-25-16,0 0 15,74 0-15,-74 25 16,25 0-16,24-25 16,1 1-16,0 24 15,-1-25-15,-24 0 16,49 25-16,-49-25 15,0 25 1,0-25-16,49 25 16,-49 0-16,-1-25 15,1 25-15,25 0 16,-50 0-16,24 0 16,26 0-16,-50-25 0,24 25 15,1 0 1,0 0-16,-1 0 0,51 0 15,-75 0 1,25 0-16,-1 0 16,-24 0-16,0 0 15,25 0-15,-51 0 16,1 0-16,25 0 16,25 0-16,-25 0 15,-1 0-15,51 0 16,-75 0-16,50 0 15,-1 0-15,26 0 16,0 0-16,24 25 16,-49-25-16,24 0 15,-24 0 1,25 0-16,-26 0 16,-24 0-16,25 0 15,25 0-15,-51 0 16,1 0-16,25 0 15,-25 0-15,-25 0 16,24 0-16,-24 0 0,50 0 16,-50 0-1,25 0-15,-25 0 16,-1 0-16,1 0 16,0 0-16,0 0 15,-25 25-15,25-25 16,0 25-16,0-25 15,0 0-15,0 0 16,25 25-16,-26-25 16,1 0-16,0 25 15,25-25-15,-25 0 16,0 25 0,25-25-16,-1 0 15,1 24-15,-25-24 16,25 0-16,0 25 0,-25-25 15,24 0-15,-24 0 16,0 0-16,25 0 16,0 0-1,0 0-15,-1 0 0,-24 0 16,25 0-16,-25 0 16,0 25-1,0-25-15,0 0 16,0 0-1,24 0-15,-24 0 16,25 0 0,25 0-16,-50 0 0,0 0 15,0 0 1,0 0 0,-1 0-1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49:13.265"/>
    </inkml:context>
    <inkml:brush xml:id="br0">
      <inkml:brushProperty name="width" value="0.05" units="cm"/>
      <inkml:brushProperty name="height" value="0.05" units="cm"/>
      <inkml:brushProperty name="color" value="#177D36"/>
      <inkml:brushProperty name="fitToCurve" value="1"/>
    </inkml:brush>
  </inkml:definitions>
  <inkml:trace contextRef="#ctx0" brushRef="#br0">0 0 0,'0'25'218,"0"-1"-186,25-24 46,0 25-31,-25 0-32,0 0 17,25-25 233,0 0-187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49:35.057"/>
    </inkml:context>
    <inkml:brush xml:id="br0">
      <inkml:brushProperty name="width" value="0.21167" units="cm"/>
      <inkml:brushProperty name="height" value="0.21167" units="cm"/>
      <inkml:brushProperty name="color" value="#177D36"/>
      <inkml:brushProperty name="fitToCurve" value="1"/>
    </inkml:brush>
  </inkml:definitions>
  <inkml:trace contextRef="#ctx0" brushRef="#br0">8 324 0,'0'25'187,"25"-1"-155,0 1-1,0 0 78,0-25-77,-25 25-17,25-25 32,-25 25 109,-25-25-140,0 0 0,0 0-1,0 0 1,25 25-1,-25-25-15,0 0 32,0 0-17,50 0 110,0 0-78,0 0-47,0 0 16,0 0-16,0 0 15,0 0 17,-25 25-1,25-25-31,-1 0 16,1 0 15,0 0-16,0 0 17,0 0-17,-25 25 188,0 0-156,0 0-31,25-1 0,-25 1-1,0 0-15,25 25 16,0-25-16,0 25 15,0 0-15,-1-25 16,1-1-16,-25 1 16,25-25-16,-25 25 15,0 0 79,0 0-94,0 0 16,25 25-1,-25-25-15,25 24 16,-25-24-16,0 0 16,0 0-16,0 0 15,0 0 1,25 0-1,-25 0-15,0 0 16,0 0-16,0-1 16,25 26-16,-25-25 15,25 0-15,-25 25 16,25-25-16,-25 25 16,25-26-16,-25 26 0,24-25 15,1 0 16,0 0-31,0 25 0,-25-25 16,25 0-16,-25-1 16,25-24-1,-25 25-15,25 0 16,-25 0-16,0 0 16,0 0 15,0 0 16,-25-25 62,0 0-93,25-25-1,-25 0 1,25 0 0,-25 0-1,25 0 16,-25 25-31,25-25 16,-25 1-16,25-1 16,0-25-16,-24 25 15,24 0 1,0 0-16,-25 0 0,25 0 16,0 0-16,0 1 15,0-1 1,0 0-1,0 0-15,0 0 32,0 0-32,0 0 15,0 0-15,0 0 32,0 0-1,-25 25-31,25-24 15,0-1 1,0 0-16,0 0 16,-25 0-16,25 0 15,-25 25-15,25-25 16,0 0 15,-25 25-15,25-25 15,0 0-15,-25 1-1,25 48 173,0 1-188,0 0 31,0 0-31,25 25 0,-25-25 16,0 25-1,25-25-15,-25 24 16,25 1-16,-25 0 16,0-25-16,25 25 15,-25-25 1,0-1-1,0 26-15,0-25 16,0 0-16,0 0 16,0 0-16,0 0 15,0 0-15,0 0 16,0-1-16,0 1 31,0 0-31,25 0 16,-25-50 140,0-25-140,0 26-16,0-26 15,0 25-15,0 0 16,0 0-16,0 0 0,0 0 16,0-25-16,0 26 15,-25-26 1,25 25-16,0-50 0,0 25 15,0 1 1,0-1 0,0 25-16,0 0 62,-25 0-62,25 0 16,0 0-1,-25 25 1,25-25 15,-25 25-15,25 25 140,0 0-125,0 0-31,0 25 0,0 0 16,0-25 0,0 24-16,0 26 0,0-25 15,0-25 1,0 25-16,0-1 16,0-24-1,0 0-15,25 0 47,-25-50 141,-25 0-188,25 0 15,-25-24-15,25-1 16,-25 25-16,25 0 15,0 0-15,0 0 16,0 0-16,0 0 16,0 0-16,0 1 15,0-1-15,0 0 16,0 0-16,0 0 16,0 0 30,-25 25-30,25-25 0,0 0-1,0 0 1,0 0 0,-25 25-16,25-24 0,0-1 15,-24 0 1,24 0-16,0 0 15,-25 25 1,25-25-16,0 0 31,-25 0-15,25 0 15,-25 0-15,25 1-1,0-1 1,-25 25-16,25-25 31,0 0 16,0 0-31,0 0-16,0 0 15,0 0 1,-25 0-16,0 25 31,25-25-31,-25 0 16,25 1 0,-25-1-1,25 0 32,0 0-31,-25 0 15,25 0-15,0 0-16,0 0 15,0 0 1,0 0-1,0 1-15,0-1 16,0 0 15,0 0-15,25 25 0,0-25-1,0 25-15,0-25 31,0 25-31,0 0 16,0 0-16,0 0 16,0-25-16,-1 25 15,26 0-15,0 0 16,0 0-16,-25 0 16,0 0-16,0-25 15,-1 25 1,26 0-16,-25 0 0,0 0 15,0 0 1,0 0-16,0 0 16,0 25-1,0-25-15,-1 0 16,1 0 15,0 0-31,-50 0 156,0 0-140,1 0-16,-1 0 0,-25 0 16,50 25-1,-25-25 1,0 0-16,0 0 16,0 0-1,0 0 1,0 25-1,1-25-15,24 25 125,49-25-109,-24 0-16,25 25 16,0-25-1,25 25-15,-51-25 16,51 0-16,-50 0 16,25 0-16,25 25 15,-51-1-15,26-24 16,0 0-16,25 25 15,-50 0-15,25-25 16,-1 25-16,1-25 16,0 25-16,25 0 15,-26-25-15,1 25 16,25 0-16,-25 25 16,24-26-16,1 1 15,50 0-15,-51 25 16,51 0-16,-26-25 15,1 25-15,0-50 16,-50 0 0,-1 25-16,1-1 15,0-24-15,-75 0 47,-25 25-31,0-25-1,-49 25-15,-26 25 16,26-25-16,24-25 16,0 0-16,-24 0 0,-1 25 15,0-25 1,1 0-16,-26 0 0,26 0 16,-1 0-16,1 0 15,-1 0 1,-25 0-16,100 0 15,-24-25-15,24 25 47,50-25 0,74-25-31,26 0-1,-50 50-15,24-24 16,51-1-16,74 25 16,50 0-16,-50 0 15,99 0-15,1 0 16,0 0-16,0 25 16,-26 24-16,-24-24 15,-50 25-15,200 25 16,-275-25-16,-124-50 15,0 0 1,-25 24 15,-25-24-15,-25 25-16,25 0 16,-99 0-16,49 0 15,-49 25-15,49-25 16,-74 0-16,-51 0 15,1-1 1,-75 1-16,-25 0 16,-74-25-16,-1 0 0,51 0 15,-300 0 1,399 0-16,174 0 16,125 0 30,49 0-46,26 0 16,124 0-16,74 0 16,26 0-16,24 0 15,26 0-15,24 0 16,-25 0-16,50 0 16,0 0-16,1 0 15,-51 0-15,50 25 16,-75 0-16,-49 0 15,-25 0-15,-50-25 16,-25 25-16,-50 25 16,-75-26-16,-99-24 15,-50 25 17,-99-25-17,74 0-15,-74 0 16,-26 0-16,-74 0 15,-75 0-15,0 25 16,-99-25-16,-100 0 16,0 0-16,-50 0 15,0 25 1,100-25-16,0 25 0,99 0 16,100 0-16,25-25 15,174 0-15,50-50 31,50 0-15,25 0-16,124-24 16,50 24-16,100-25 15,49 25-15,25 26 16,51-26-16,-26 0 16,0 0-16,-25 25 15,50 25-15,-24-25 16,-1 25-16,-25 0 15,-24 0-15,-51 0 16,-74 0-16,-25 0 16,-25 25-16,-74-25 15,-1 50-15,-99-25 16,-25 0-16,-25 0 16,-25 0 15,0-25-16,-74 0-15,-1 25 16,-50-25 0,101 0-16,-76 0 0,-49 0 15,-50 0 1,-50 24-16,25 1 16,-75-25-16,-25 0 0,1 25 15,-76-25 1,-49 0-16,-50 0 15,-24 0-15,-51-50 16,-25 26-16,1-26 16,198 25-16,51 25 15,124 0-15,224 0 16,25-50 0,75 25-1,49 0-15,100 0 16,125-49-16,25 24 15,24 25-15,25 0 16,50 25-16,25-25 16,1 25-16,-26 0 15,74 0 1,-73 0-16,24 0 16,-50 0-16,-50 0 15,-24 0-15,-26 25 16,-24 0-16,-75-25 0,-50 25 15,-223-25 32,-76 0-31,-25 0 0,-24 0-16,74 0 15,-149 0-15,-25 0 16,-99 0-16,-26 0 15,-24 0-15,-51 0 16,76 0-16,-75 0 16,49 0-16,26 0 15,-26 0 1,-24 0-16,99 0 0,0 0 16,50 0-16,-24-25 0,98 0 15,26 0 1,174 0-16,0 0 31,0-24-31,125-1 16,-26 0-16,26 25 15,49-25-15,50 25 16,25-25-16,0 1 16,25-1-16,-50 25 15,25 25-15,0 0 16,0 0-1,0 0-15,-25 0 16,1 0-16,-51 0 16,0 0-16,-99 0 15,0 50-15,-50-25 16,-1-25-16,-24 25 47,0-1-32,-49-24 1,24 25-16,-25-25 16,-25 0-16,1 25 15,-26-25-15,0 0 16,-24 25-16,24-25 16,25 0-16,-49 25 15,-1-25-15,-49 0 16,-75 0-16,25 0 15,-75 0 1,-25 0-16,-49-25 0,-1 0 16,26 0-16,-1 0 15,125 25 1,149 0-16,50 0 0,25-24 31,100-1-15,-25 25-16,49-25 15,75 0 1,26 25-16,73 0 16,1 0-16,-25 0 15,75 0-15,24 0 16,-24 0-16,24 0 16,26 0-16,-26 25 15,-74 0-15,25 24 16,-25-24-16,-25 0 15,-75 0-15,-25 0 16,-24 0 0,-175-25 15,-25 0-15,-25 0-16,1 0 15,-76 0 1,-124 0-16,0 0 0,-74 0 15,-76 0 1,1 0-16,-50 25 16,-50-25-16,25 25 15,50-25-15,-1 0 16,51 25-16,49 0 16,51-25-16,248 0 15,75-25 16,99 0-31,-49 0 16,74 25 0,50-25-16,150 25 15,0 0-15,99 0 16,-50 0-16,100 0 16,50 0-16,0 0 15,-25 0-15,0 0 16,0 0-16,0 0 15,0 0-15,-75 0 16,-50 25-16,-24 0 16,-25 0-1,-1 0-15,-24 24 16,-100-24-16,-50 0 16,-24 0-16,-150 0 31,-50 0-31,-50-25 15,1 0-15,-76 25 16,-98-25 0,-51 0-16,-174 0 0,-75 0 15,-74 0 1,24 0-16,-124 0 16,-25 0-16,50 25 15,50 25-15,124 24 16,174-49-16,75 0 15,125 0 1,199-25 0,75 0-16,49 0 15,125-25-15,124 0 16,51 0-16,73 25 16,1-25-16,100 0 15,0 1 1,49-1-16,-74 0 15,24 25-15,-24 0 16,597 0 0,-622 0-16,-1 0 15,-148 0 1,373 0-16,-449 0 16,101 0-16,-375 0 15,-49 0 1,-50 0 15,-49 0-31,-26 0 16,0 0-16,1 0 15,-100 0-15,-51 25 16,-98 24-16,-51 1 16,-74-25-16,-75 25 15,-74 0-15,-50 0 16,-26-26-16,76 26 15,-1-25-15,75 0 0,100 0 32,50 0-32,74-25 0,75 0 15,224 0-15,25-25 32,50-25-32,49 0 15,175 1 1,50-1-16,0 0 15,149 25 1,473-25 0,399 0-1,-872 26 1,-74 24-16,-51 0 16,75 0-16,-49 0 15,224 0-15,-349 0 16,-75 0-1,0 24-15,-99 1 0,-50-25 16,-25 25 31,-25-25-47,-75 25 16,-24-25-16,24 25 15,26-25-15,-175 25 16,-75 0-16,-75 0 15,-124-25 1,-124 0-16,-50 0 0,-50 0 16,-25 0-1,99 0-15,-373 50 16,698-50 0,99 0-16,224 0 15,75-50 1,49 25-16,51 0 15,149-25-15,124 25 16,75 0 0,50-24-16,0 24 0,-1 0 15,76 25 1,-25 0-16,-1 0 16,-49 0-16,0 0 15,-50 0-15,-100 0 16,1 0-1,-26 25-15,-99 0 16,-99-1-16,-26 1 0,-149 0 16,-75 0 15,26 0-31,-51 0 16,25-25-16,-74 0 15,-50 0-15,-50 25 16,-75-25-16,-25 0 15,-174 0-15,-99 0 16,24 0 0,-99 25-16,99 0 0,25 24 15,100 26 1,75 0-16,74-50 16,75 25-16,75-26 15,149-24-15,75 0 47,99 0-47,-74 0 0,149 0 16,75 0-1,124 0-15,-49 0 16,49 0-16,50 0 0,25 0 16,-25 0-1,-49 0-15,24 0 16,-99 0-16,24 0 15,-124 0-15,0 0 16,-25 0-16,-74 0 16,-101 0-16,-24 0 15,-50 0 17,1 25-17,-101-25 1,50 25-16,-74 0 15,-25-25-15,-125 25 0,-100 0 16,-99 0-16,-124 0 16,-76-25-1,-49 0-15,0 25 0,100 0 16,149-1-16,124 1 16,100 0-1,100 0-15,199-75 31,50 25-31,174 1 16,50-26-16,124 0 16,50 0-16,75 25 15,25-25-15,24 26 16,101-1-16,-1 0 16,-25 0-16,0 25 15,1 0-15,-76 0 16,-24 0-16,-50 0 0,-50 0 15,-49 0 1,-76 0-16,-74 25 16,-75 0-16,-149 0 15,-25-25-15,-25 24 16,-75-24 0,-24 25-1,-26-25-15,26 0 16,-51 25-16,-99 0 15,-50-25-15,-74 25 16,-75 0 0,-100-25-16,-75 0 15,-74 0-15,-50 0 16,50 0-16,74 0 16,100 50-16,125-25 15,99 0-15,249-25 16,75-50 15,75 25-31,74-25 16,75 25-16,50-25 15,99 1-15,75 24 16,100 0-16,-25 0 16,75 25-16,-26 0 15,1 0-15,-25 0 16,-50 0-16,-25 0 15,24 0-15,-73 0 16,-26 0 0,-49 0-16,-51 0 15,-74 25-15,-25 0 16,-74 0-16,-100-25 16,-25 24-16,-25 1 15,-25 0 1,-25 0-1,-50 25-15,-49-25 16,74 0-16,-49 0 0,-51 24 16,-49-49-1,-75 50-15,-99 0 16,-125-25-16,-75-25 16,1 0-16,-150 0 15,-25 0-15,-50 0 16,75 0-16,124 0 15,75 25 1,125 0-16,124-25 0,250 0 16,148-50 15,125 0-31,100-25 16,74 26-16,125-26 15,25 25-15,25 0 16,0 1-16,24 24 15,26 25-15,-1 0 16,26 0 0,-100 0-16,0 0 15,-50 0-15,-50 0 16,-124 0-16,-75 25 16,-50-1-16,-125-24 0,-74 25 15,-49-25 16,-1 0-15,-75 0 0,51 0-16,-26 0 15,-99 25-15,-25-25 16,-50 25-16,-125-25 16,-24 0-16,-150 0 15,-24 0-15,-76 0 16,1 0-16,49 25 15,76 0-15,123 0 16,76 0-16,99-25 16,199 0-1,25 0-15,25-25 16,75-50-16,-1 50 16,101-25-16,99 1 15,124 24-15,50 0 16,25 0-16,50 0 15,-25 0 1,25 25-16,-25 0 16,-25 0-16,1 0 0,-51 0 15,-25 0 1,-99 0-16,-75 0 16,-25 0-16,-124 25 15,-50-25-15,0 0 16,-50 25-1,-50 0 1,-24-25-16,-1 0 0,-24 25 16,-76 0-1,1 0-15,-100 24 16,-99-24-16,0 0 16,-101-25-16,-48 0 15,-1 25-15,75 25 16,24 25-16,126-51 15,24 26-15,75-25 16,199-25-16,0 0 16,50 0 15,99-50-31,26 25 16,-1 25-16,100-24 15,399-1 1,-275 0-16,26 25 15,397 0 1,-422-25-16,373 25 16,-473 0-1,25 0 1,124 0-16,-348 0 16,-50 0-16,-50 0 62,-25 0-62,0 0 16,-74 25-16,24-25 0,-199 25 31,100-25-15,-199 0-16,-75 25 0,-623-1 15,523-24 1,75 50-16,-374 25 15,474-50 1,124 0-16,75-25 16,174 0-16,25-25 15,100-50 1,49 50-16,75-25 16,125 26-1,74-26-15,25-25 16,-24 50-16,-1-25 15,50-24-15,-25 24 16,1 25-16,-51-25 16,-24 0-16,-51 25 15,-99 1 1,-49 24-16,-150 0 31,-125 0-15,-149 0-1,-25 0-15,-50 0 16,-24 0-16,-599 0 31,350 0-31,24 0 16,-49 0-16,99 24 0,25 26 16,74-25-1,-149 0 1,549-25-16,-1 0 15,25-25 1,74-25-16,101 1 16,49-1-16,100-25 0,49 25 15,75 0 1,50-24 0,-49 24-16,24 25 15,473-75 1,-523 51-16,-49 49 0,-75-25 15,-50 0 1,-75 25-16,-249 0 47,-24 25-47,49-25 16,-100 25-1,-49 0-15,-75 24 16,-24 1-16,-51 0 0,-74 25 15,49-1-15,-99-24 16,25 25 0,24 0-16,76-51 15,49 26-15,75-25 16,74 0-16,26 0 16,99-25 15,50 0-31,99-50 15,76 0-15,73 1 16,76 24-16,0-25 16,49-25-16,25 25 15,-24 1-15,-50-1 0,24 0 16,1 25-16,-76-25 16,26 25-1,-75 0-15,-25 1 16,-74 24-16,-125 0 15,-50 0 17,-50 0-17,-74 0 1,99 24-16,-75 1 0,-74 25 16,-125 0-16,1-25 15,-549 74 1,399-49-1,-448 75 1,522-75-16,-298-1 16,523-49-1,-51 0 1,225-25-16,0-24 16,100-76-1,-25 100-15,24 0 16,374-124-1,100 49 1,-199 26 0,24 24-16,1 0 0,-51 0 15,1 25 1,-1 0-16,-74 0 0,-25 1 16,-99-1-16,-26 25 15,-99 0 1,-75 0 15,-24 0-15,-26 25-1,25-1-15,-49 1 0,-100 0 16,-25 25-16,-75 0 16,-25 25-16,-24-26 15,24 26 1,-49-25-16,24 0 15,1 0-15,124-1 16,0-24-16,74-25 16,200-25 15,75 0-15,49-24-16,51-1 0,-1 25 15,50-25 1,50-25-16,74 26 15,1-1-15,24-25 16,1 25-16,-101 50 16,26-50-16,0 1 15,-50 24-15,-50 0 16,-50 25-16,-149-25 16,-125 25 15,1 0-16,-26 25 1,-49 0-16,0 25 0,-75 24 16,0-24-16,0 25 15,-50-25 1,0 49-16,-50-24 0,26-25 16,24 0-16,-174-1 31,323-24-31,1-25 15,74 0-15,150-99 47,49 24-47,-49 75 16,75-50-16,49-25 16,25 26-16,75-1 15,-25-50-15,-25 50 16,49-24-16,-24-1 15,25 25 1,-50 0-16,-25 1 16,-74 24-16,-26 0 15,-74 25-15,-50 25 32,-75-25-17,26 49-15,-76 26 16,25-25-16,1-25 15,-76 25 1,1-1-16,0 1 16,-125 25-16,-25 0 15,25-25-15,-49 24 16,-1-24-16,50-25 0,-49-25 16,99 25-1,50-25-15,74 0 0,75 0 16,50-25 15,100-25-15,-50 25-16,99-49 15,50 24-15,75-25 16,0 0-16,0 25 16,50-24-16,-50 24 15,25 0-15,-1 0 16,-49 1-16,-49 24 15,-1 25 1,-75-25-16,-99 25 16,-50 25 15,-25-25-15,-24 49-16,-26 1 15,-24 0-15,49-25 16,-74 0-16,-51 25 15,-74 24-15,-49-24 16,-1 25 0,25 0-16,-25-26 15,26 1-15,73 0 16,26-25-16,125-25 16,49 0-16,99-75 31,51 1-16,-26 49 1,-24 25-16,75-75 16,74 0-16,0 25 15,-25 1-15,25-1 16,75 0 0,224 0-16,-299 25 15,-25 0-15,-24 25 16,98 0-1,-223 0-15,-25 0 16,-25 25 31,-50 0-31,1 25-16,-101 0 15,100-25-15,-74 24 16,-50 1-16,-1 25 15,-49 0 1,0-25-16,-50 49 16,0-49-16,50 25 15,-25-26-15,0-24 16,50 0-16,49-25 16,51 0-16,74 0 15,25-25 16,25-24-31,74-26 16,-24 50-16,25-25 16,49-25-16,25 26 15,1-26-15,24 25 16,25 0-16,0 0 16,0-24-16,-24 24 15,24 25-15,0 0 16,-75 0-16,1 0 15,-1 25-15,-99 0 16,-25 0-16,-25 25 47,0 25-47,-25-25 16,-25 0-16,-25 25 15,-74 24-15,24-49 16,1 25-16,24-25 15,-49 25-15,-50 0 16,-50-25-16,-25 49 16,25-24-16,25-25 15,24 0-15,-24 0 16,25 0-16,74-25 16,76 0-1,24 0-15,25-50 16,0 25-1,50-50-15,-1 1 16,76 24-16,-26 0 16,1-25-16,-25 50 15,24-25-15,26 1 16,-1-1-16,26 25 16,24-50-1,-24 25-15,24 1 16,25 49-16,-25-25 15,-24 0-15,-1 25 16,1 0-16,-51 0 16,26 0-16,-51 0 15,-49 0 1,-25 25 46,-25 0-62,-24-25 16,-1 49-16,-75 1 16,26 25-16,24-75 15,-74 25-15,24 0 16,-124 25-16,50-1 16,-50-24-1,0-25-15,25 25 16,25-25-16,49 0 15,-24 25-15,149-25 16,25-25 31,25 0-47,25-25 0,-1 1 16,26-1-16,0 25 15,24-25-15,-24 25 16,25-25-1,-1 1-15,-24 49 16,25-25-16,24-25 16,1 25-16,-51 25 15,26-25-15,24 0 0,-49 25 16,50 0-16,-26-25 16,1 25-1,-25 0-15,-50 0 16,49 0-16,-49 0 15,25 0-15,0 0 16,-25 0 0,0 0 62,-1 0-63,1 0 1,25 0-16,-25 0 16,25 0-16,25 0 15,-51 0-15,1 0 16,25 0 0,0 0-1,25-25 1,-1 25-1,-24 0-15,0 0 16,0-24 0,25-1-16,-26 25 15,1-25 1,-25 25 0,0 0-16,0 0 15,25-25 1,-1 25-1,-24 0-15,0 0 16,0 0-16,0 0 16,0 0-1,0 0-15,0 0 0,25 0 16,24 0-16,-24 0 16,0 0-16,0 0 15,-1 0-15,1 0 16,0 0-1,0 0-15,0 0 16,-25 0-16,24 0 16,1 0-16,0 0 15,-25 0-15,0 0 16,0 0-16,0 0 31,24 0-15,-24 0-1,0 0-15,0 0 16,0 0-16,0 0 16,25 0-16,-25 0 15,0 0-15,24 0 16,1 0-16,0 0 16,-25 0-16,25 0 15,-1 0-15,1 0 16,-25 0-1,25 0-15,-25 25 16,25-25-16,-25 0 0,-1 0 16,26 0-16,0 0 15,0 25 1,0-25-16,-1 0 0,1 0 16,-25 0-16,25 0 15,0 0 1,-25 0-16,0 0 0,0 0 15,-25 25 1,74-25-16,-24 0 16,0 24-16,0-24 15,-1 25-15,26-25 16,-25 0-16,25 0 16,-26 25-16,1-25 15,75 25-15,-100-25 0,49 0 16,-24 0-1,0 0-15,25 0 16,-1 0-16,26 25 16,-25-25-16,24 0 15,-24 0-15,0 25 16,-25-25-16,-26 0 16,-24 25 234,0 0-219,0 0-16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49:45.247"/>
    </inkml:context>
    <inkml:brush xml:id="br0">
      <inkml:brushProperty name="width" value="0.21167" units="cm"/>
      <inkml:brushProperty name="height" value="0.21167" units="cm"/>
      <inkml:brushProperty name="color" value="#177D36"/>
      <inkml:brushProperty name="fitToCurve" value="1"/>
    </inkml:brush>
  </inkml:definitions>
  <inkml:trace contextRef="#ctx0" brushRef="#br0">16485 367 0,'-25'0'16,"-25"25"-16,1-25 16,-1 25-1,-25 0-15,0-25 0,1 0 16,-26 25-16,-24 0 16,-26-25-1,26 0-15,-100 25 16,-1-25-16,-148 25 15,174-25 1,-25 25-16,49-25 16,1 25-16,25-25 0,24 0 15,1 0 1,-1 0-16,1 0 16,-26-25-16,100 25 15,1 0 1,49-25 15,0 0-15,99 0-16,1 0 15,-26 0-15,26 25 16,0-25-16,99 0 16,-25 0-16,50 1 15,-24-1 1,49 25-16,-25-25 0,0 25 15,-50 0-15,0 0 16,-24-25-16,-1 25 16,-74 0-16,-50 0 15,-50 0 63,0 0-62,-50 0-16,-49 0 16,24 0-16,-74 0 15,-75 0-15,-25 0 16,0 0-16,-25 0 16,0-25-16,25 25 15,25 0-15,75-25 16,50 25-1,74-25-15,25 25 0,25-25 32,0 0-17,25 0 17,50 1-17,-1-1-15,-24 25 16,25 0-1,-1 0-15,76 0 16,24 0-16,25 0 16,-74 0-16,49 0 15,1 0-15,24 0 16,-25 0-16,0 25 0,-24-1 16,-51 1-16,26-25 15,-75 50-15,24-50 16,-49 25-1,0-25-15,-50 0 63,-25 0-47,-49 0-16,49 0 0,-74 0 15,-51 0 1,-24 0-16,-150 0 0,-49 0 31,49 0-31,51 0 0,24 0 16,99 0-1,26 25-15,124-25 0,75 0 47,24 0-47,51 0 16,74 0-1,25 0-15,0 0 16,75 25-16,-25 0 16,75-25-16,24 25 15,-24-25-15,0 0 16,-26 0-16,-24 25 16,-25-25-16,0 0 15,-75 24 1,-149-24-16,-25 0 0,-25 25 15,-25 0 32,-25 25-31,-49-25-16,24 0 16,-50 25-16,-49-1 15,-125 1-15,-99 0 16,-50 0-16,-175-25 15,-149 0-15,0-25 16,25 25-16,75 0 16,99 49-16,150 1 15,373-50 1,75-25 0,124 0-1,25-25-15,100 0 16,150-50-16,-1 1 15,50 24 1,0 0 0,50 0-16,-25 25 15,-25 25-15,-24 0 16,-76 0-16,374 0 16,-473 0-16,-75 0 15,-149 0 1,-100 0 15,-24 25-15,-1 0-1,25 0-15,-74 0 16,-26 25-16,-74-25 16,-124 49-16,-51-24 15,-74 0-15,-50 25 16,0-1-1,75-24-15,49 25 0,76-25 16,99-25 0,49-1-16,150-24 15,50 0 1,50-24 0,25-1-16,74 0 15,174-25-15,-24 0 16,50 25-16,-26 0 15,76-24-15,-51-1 16,51 25-16,173 0 16,-298 25-1,-50 0 1,-25 0-16,-50 0 0,-149 0 16,-99 0 46,-26 0-62,-24 0 16,-101 25-1,-73 25-15,-76-25 16,-99-1-16,-75 1 16,-25 0-16,1-25 15,98 25-15,101 25 0,49 0 16,75-25-1,175-25-15,98-75 32,101 25-32,24 25 0,51-25 15,148 1 1,1-26-16,74 50 16,0-25-16,26 0 15,24 1-15,25 49 16,-100-25-16,51 25 15,-101 0-15,-24 0 16,-100 0-16,-75 0 16,-124 25 31,-99-25-47,-26 49 15,0-24-15,1 0 16,-125 0-16,-50 25 15,-100-25-15,-99 0 16,-75 0-16,-49 0 16,74 24-16,50 1 15,124 25 1,50 0-16,249-75 16,0 0-16,125 0 31,25 0-31,49-25 15,100 0-15,25 0 16,25 0-16,25 0 0,-1 0 16,1 0-1,75 25-15,-51 0 0,51 0 16,-1 0-16,-99 0 16,0 0-1,-50 0-15,-175 0 16,-148 0 31,-26 0-47,-24 25 15,74-25 1,-75 25-16,-24 0 16,-75 0-16,-50 25 15,-75-25-15,-74-1 16,24 1-16,-24 25 0,74 25 15,76-50-15,73 25 16,51-26 0,199-24-1,0 0 1,149 0-16,0 0 16,100-24-1,25-1-15,74 0 16,-25 0-16,26 25 15,-26 0-15,-24 0 16,0-25-16,-50 25 16,-50 0-16,-50 0 15,-125 0-15,-49 0 16,-50 0 0,-49 0-1,24 0-15,-99 25 16,99-25-16,-100 0 15,-24 25-15,0 0 16,-75 0-16,-50-1 16,-25 1-1,-24 25-15,24-50 16,25 50-16,25-25 16,25 25-16,0-25 15,374-25 16,-51 0-15,76 0 0,124-25-16,24 0 0,51-25 15,-50 25 1,49 0 0,-99 0-16,25 0 0,150 25 15,-250 0 1,-124 0-16,-25 0 15,-50 0 32,0 0-31,-50 0 0,-24 50-16,-26-25 15,-24 0-15,-26 0 16,-74 0-16,-149 0 15,0 24-15,-1-24 16,100 25-16,25 25 16,100-50-16,0 0 15,124-25 1,75 0 0,74 0-1,200-25-15,-50 25 16,75-25-16,-25 0 0,0 0 15,-25 25 1,-1 0-16,1-25 0,-25 25 16,0-25-1,-49 25-15,-151 0 16,-24 0-16,-50 0 62,-24 0-46,-26 0-16,-25 0 16,-24 0-16,-50 0 15,-125 0 1,-25 0-16,0 0 0,1 0 16,24 25-1,50 0-15,49-25 16,26 0-16,50 0 0,74 0 15,50-25 1,0-25-16,0 25 16,75-74-1,49 24-15,-24 50 0,24-25 16,125-24-16,-25 24 16,25-25-1,0 25-15,-25 1 16,1-1-16,-1 0 15,-75 25-15,25 0 16,-24 25-16,-26 0 16,-74 0-16,-25 0 15,-50 0 48,-25 25-63,-49 25 15,24 0-15,-74 0 16,49-50-16,-25 49 16,-49-24-1,-100 25-15,75 0 0,-25-25 16,-25 0 0,75 0-16,24-1 15,26 1-15,99-25 0,99-49 47,51-26-31,-25 75-16,-1-25 15,1 0 1,99-25-16,-25 0 0,26 26 16,-1-26-16,0 0 15,25 0-15,-25 25 16,-49-25-16,-26 1 15,-49 24-15,-50 0 16,-50 0 47,-25 25-48,-49-25-15,-1 25 16,0 0-16,-124-25 15,25 0-15,-25 0 16,0 25-16,25 0 16,24 0-16,1 0 15,24-25 1,76 25-16,49-24 16,0 24-16,25-25 15,0 0 1,0-25-16,25 0 15,74 0 1,-24 50-16,0-25 16,25 0-16,24 1 15,25-26-15,-24 0 16,-1 50-16,-24-50 16,-25 25-16,-1 25 15,1 0-15,-50 0 16,0 0-16,-50 0 172,-25 25-172,-49 0 15,-1 0-15,-24-25 16,-26 50-16,1 0 16,-26-1-16,-24-24 15,0 0-15,-75 0 16,50 0-1,-25 0-15,0-25 16,50 0-16,24 0 16,-49 0-16,50 0 15,0 0-15,24-25 16,76 0-16,49 25 16,25-25-1,0 0 1,0 0 31,25 0-32,-1 1-15,76-1 16,0-25-16,-1 50 16,26-25-16,24 25 15,25 0-15,26 0 16,-1-25-16,0 25 15,0 0-15,-49 0 16,-1 0 0,1 0-16,-1 0 15,-25 0-15,-99 0 16,25 0-16,-75 25 109,-25-25-93,-49 25-16,24 0 16,-24 0-16,-76 0 15,-49-1-15,0-24 16,-125 0-16,1 0 15,-26 0-15,-24 0 16,124 0 0,-50 25-16,25-25 15,25 0-15,50 0 16,25 0-16,-199 0 16,323 0-1,-25 0-15,1 0 16,74 0-16,-25 0 15,0 0 1,25 0-16,25-25 16,-25 25 93,-24 0-93,-26 25-16,-25-25 15,-24 25 1,24-25-16,25 0 0,-99 0 16,0 0-16,0 25 15,24 0-15,1-25 16,-1 25-16,26 0 15,-1-25 1,75 25-16,1-25 0,-1 0 16,25 0-1,0 25 1,50-25 171,25 0-171,74 0-16,-49 0 0,0 0 16,74 0-1,1 0-15,49 0 16,0 0-16,25 0 16,0 0-16,25 0 15,-25 0-15,0 0 16,1 0-16,-51 0 15,-50 0-15,-99 0 0,-25 25 32,-25-25-17,-24 25 1,-26-1-16,-50 1 16,26 0-16,24-25 15,-74 25-15,-26-25 16,-74 25-16,-50-25 15,-99 0-15,0 0 16,-51 0-16,-24 0 16,75 0-1,49 0-15,50 0 16,50 0-16,25 0 16,150 0-1,74-50 1,0 25-1,74-24-15,1 24 16,-25 25-16,49 0 16,-49-25-16,75 0 15,-76 25 1,76 0-16,-1 0 16,1 0-16,24 0 15,1 0-15,-1 0 0,26 0 16,-26 0-16,100 0 15,-50 0 1,75 25-16,25 0 0,-25-25 16,-25 25-1,0-1-15,-25 1 16,-50-25-16,1 25 16,-26 0-16,-74-25 15,-100 0 32,-50 0-31,0 0-16,-74 0 0,-50 0 15,-50 25 1,-75-25-16,-25 25 16,-74-25-16,-25 0 15,-25 0-15,0 0 16,-1 0-1,51 0-15,-349-50 16,448 25-16,100 0 16,50 0-1,149 1-15,50-1 47,25 25-47,49 0 16,26-25-16,-50 25 15,74 0-15,25 0 16,-149 0 0,50 0-16,99 0 0,25 0 15,51 0 1,-1 25-16,0-25 16,-25 49-16,-50-24 15,50 25-15,-50-25 16,26 0-16,-1 25 15,-25-25 1,-24 0-16,-51-1 0,-74-24 16,-75 25 15,-49-25-15,-1 0-1,-24 25-15,-101-25 0,-48 0 16,-26 25-16,-25 25 15,25 0-15,25 0 16,25-1 0,25 1-16,25 0 0,49-25 15,126-25 1,98 25 0,1-25-1,74 0 1,51 0-16,74 25 15,24-25-15,1 25 16,25-25-16,0 0 16,24 0-16,-24 24 15,0 1-15,-25 0 16,-50 0-16,-25-25 16,-25 25-16,0 0 15,-74 25-15,-76-25 16,-49 0-1,0-1 17,-25-24-32,1 0 15,-1 0 1,0 0-16,-125 25 0,26-25 16,49 0-16,-99 0 15,-25 0-15,-125 0 16,-75 0-16,1 0 15,0 0 1,99 0-16,75 0 16,49 0-16,51 0 15,99 0 1,75-25 0,24 25-1,1 0 1,50 0-16,24-24 15,75 24-15,0 0 0,-24 0 16,-51 0 0,25 0-16,50 0 15,-74 0 1,24 0-16,-49 0 0,-1 0 16,1 0-16,-26 0 15,1 0-15,-75 0 16,-75 0 46,-50 0-62,51 0 16,-126 0-16,-323-50 16,125 25-1,-150-25-15,-75 0 16,-49-24-16,-100-1 15,-1 25-15,-48-25 16,49 26-16,24-1 16,51 0-16,74 25 15,75 0 1,50 0-16,125 25 16,74-25-16,199 25 15,200 0 16,-1 0-31,-49 25 16,99-25-16,25 25 16,25 0-1,50 0-15,50 0 16,-75 0-16,75 0 16,-25 0-16,49-25 0,-99 24 15,50 26-15,-25-25 16,-25 0-16,0 0 15,-50-25-15,-24 25 16,-26-25 0,-24 25-16,-101-25 0,-98 25 47,-26-25-32,-74 0 1,0 0-16,-76 25 15,-73-25-15,-1 24 16,0-24-16,1 25 16,49-25-16,25 25 15,25 0-15,49-25 16,125 0-16,100-25 47,75 25-32,-26 0-15,51 0 16,-1 0-16,75 0 16,0 0-16,50 0 15,-25 0 1,25 0-16,25 0 16,25 0-16,-75 0 15,-50 25-15,-25-25 16,-24 25-16,-100-25 15,-1 25-15,-49 0 32,-25-25-17,-49 0-15,-26 0 16,-49 25 0,-75-25-16,-75 0 15,-25 0-15,-25 0 16,-24 0-16,-1 0 15,1 0-15,49 0 16,25 0-16,100 0 16,174 0-1,125-50 17,-1 25-32,1 0 15,49 25-15,51-25 16,24 25-16,50 0 15,25 0-15,24-25 16,-74 25-16,25 0 16,-25 0-1,25 0-15,0 0 0,-50 0 16,-50 0-16,1 0 16,-26 0-16,-24 0 15,-51 0 1,-49 0-16,-74 0 62,-51 0-62,-25 0 16,51 0-16,-101 0 16,-49 0-16,-75-25 15,-49-24-15,-1-1 16,-99 0-16,74-25 15,51 26-15,74 24 16,224 25-16,25-25 16,0-50-16,0 25 15,99-74-15,26 74 16,49 25-16,50-25 16,0 0-16,50 1 15,-25 49 1,50 0-16,0 0 15,0 0-15,-25 0 16,0 0-16,0 0 16,-25 0-16,0 0 15,-50 0-15,25 0 16,-50 25-16,-149-25 0,0 0 16,0 0-1,-50 0 63,0 0-78,-74 0 16,-1 0-16,-49 0 16,-150 0-16,-100 0 15,-49 0-15,-50 0 16,-75 0-16,1 0 15,98 0-15,76 0 16,99 0-16,75 0 16,50 0-16,149 0 15,25-25 1,0-25 0,75 0-16,49 25 15,-49 25-15,49 0 16,125 0-16,0 0 15,0 0 1,25 0-16,75 0 0,-50 25 16,0 0-1,-1 0-15,-24 0 16,-50 0-16,-24-25 16,-51 25-16,0-1 15,-49 1-15,-50-25 16,-75 0 46,0 0-46,0 0 0,0 0-1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08.572"/>
    </inkml:context>
    <inkml:brush xml:id="br0">
      <inkml:brushProperty name="width" value="0.21167" units="cm"/>
      <inkml:brushProperty name="height" value="0.21167" units="cm"/>
      <inkml:brushProperty name="color" value="#177D36"/>
      <inkml:brushProperty name="fitToCurve" value="1"/>
    </inkml:brush>
  </inkml:definitions>
  <inkml:trace contextRef="#ctx0" brushRef="#br0">11505 726 0,'0'25'110,"0"25"-95,100-25-15,-25-25 16,74 25-16,-24 0 16,99 0-16,-25-25 15,0 0-15,75 25 16,-50-25-16,0 0 0,50 24 31,0 1-31,-50 0 0,0-25 16,-49 0-16,-1 25 15,-124-25-15,-25 0 16,-50 25 46,-25-25-62,0 25 16,-25-25 0,1 0-16,-76 25 0,-124 0 15,0 25 1,-49-50-16,49 24 16,-25 26-16,25 0 15,75 0-15,49-50 16,26 50-16,99-50 15,50 0 17,99 0-17,1 0-15,-50 0 16,49 0-16,26 0 16,24 0-16,0 0 15,-49 0-15,24 0 16,1 0-16,-26 0 15,25 0-15,-99 0 16,0 0-16,25 0 16,-50 0-16,0 0 15,49 0 1,-24 0-16,25 25 0,0-25 16,-26 0-16,1 0 15,-25 0 1,-100 24 46,-49-24-46,-26 0-16,-99 0 16,-124 0-16,-100-24 15,-25-1-15,-75 0 0,-75 0 16,26 25-1,49-25-15,50 25 16,25 0-16,0 0 16,75 0-16,-25 0 15,-26 0-15,76 0 16,25 0-16,99 0 16,49 0-16,51 0 15,50 0-15,99 0 16,25 25 15,25-25-15,-100 0 77,-50 0-77,-24 0-16,74 0 16,-124 0-16,25 0 15,-50 0-15,24 0 16,51 0-16,25 25 16,-1-25-16,1 0 15,99 0-15,0 0 16,25 25 15,25-25-15,0 0-16,124 0 15,-74 0-15,49 0 16,50 0-16,1 0 16,74 0-1,25 0-15,25 0 0,-1 0 16,1 0-16,-25 0 15,0 0 1,0 25-16,0-25 16,-25 0-16,-50 0 0,-49 0 15,-51 0 1,-124 0 31,-25 0-32,-74 0 1,-1 0-16,26 0 0,-26 0 16,-74 0-1,0 0-15,-100 0 16,-25 0-16,25 0 16,26 0-16,73 0 15,1 0-15,50 0 16,248 0 31,-24 0-32,25 0 1,74 0-16,25 0 16,50 0-16,25 0 0,25 0 15,-25 0-15,0 0 16,0 0-16,-50 0 15,-25 0 1,-50 0-16,1 0 0,-26 0 16,-49 0-1,-100 0 32,0 0-31,-25 0-16,-49 24 15,24 1-15,-74 0 16,24 0-16,51-25 16,-76 0-16,-49 25 15,-125-25-15,-24 0 16,24 25-16,50-25 16,25 25-16,50-25 15,49 0-15,100 0 16,75 0 15,0 0-15,75 0-16,-1-25 15,51 25-15,24-25 16,50 0-16,-24 25 16,-51 0-16,0 0 15,-24 0-15,24 0 16,-24 0-16,-26 0 15,26 0-15,-26 0 16,1 25-16,25-25 16,-1 0-16,1 25 0,-51-25 15,-24 0 1,-25 0-16,-75 0 62,-49 0-62,-1 0 16,25 0-16,-49 0 16,-51 0-1,-24 0-15,-349 0 16,349 0 0,-50 0-16,-199 0 15,249 0-15,-25 0 16,49 0-16,-24 0 15,25 0-15,49 0 16,51 0 0,74 25 15,24-25-31,26 0 16,0 25-16,99-25 15,-49 0-15,0 0 16,-1 0-16,26 0 0,24 0 15,1 0 1,49 0-16,25 0 16,-50 0-1,75 0-15,-49 0 0,24 0 16,-25 0-16,0 0 16,-25 25-16,-24-25 15,-26 0-15,-74 0 16,-75 25 62,-25-25-62,-24 24-16,-1-24 15,-99 0-15,-26 0 16,-73 0-16,-76 0 15,-50 0-15,26 0 16,24 0-16,26 25 16,24 0-1,50-25-15,74 25 0,1-25 16,124 0-16,75 0 47,25 0-32,25 0-15,-25-25 16,74 25-16,50-25 16,1 25-16,74-25 15,-25 25-15,-25-24 16,50-1-16,-50 25 16,-49-25-16,-26 25 15,-74 0 1,-125 0 15,1 0-15,-26 0-1,-49 0-15,-76 0 16,-24 0-16,-74 0 16,-26 0-16,-74 0 15,49 0-15,-24 0 16,24 0-16,26 0 15,99 0-15,0-25 16,49 0-16,126 25 16,49 0-16,50-25 31,49 25-15,26 0-16,-25 0 15,124 0-15,0 0 16,75 0-16,-50 0 15,50 0-15,-25 0 16,50 0-16,-50 0 16,0 0-1,-25 0-15,-50 0 16,-99 0-16,-25 0 16,-25 0-16,-50 0 78,-25 0-63,-25 25 1,1 0-16,-51 0 16,26-25-16,-51 0 15,26 25-15,-51 0 16,1-1-16,0-24 15,24 25-15,1 0 16,-25-25-16,24 0 0,26 0 16,-1 0-1,-24 0-15,-1-25 16,76 25-16,24-25 16,100 25 15,24 0-31,76 0 15,-76 0-15,101 0 16,-1 0-16,25 0 16,50 0-16,-25 0 15,1 0 1,24 0-16,-50 0 16,-25 0-16,-124 0 15,-50-24 16,-50-1-15,-25 25-16,-49-25 16,49 25-1,-24 0-15,-51 0 16,26 0 0,-76 0-16,1 0 0,0 0 15,-25 0-15,0-25 16,74 25-16,-49-25 15,0 0-15,49 25 16,26-25-16,24 25 16,75 0-1,25-25 17,25 0-1,50 0-16,25 25 1,-1-24-16,-24 24 0,99 0 16,1-25-1,-26 25-15,25-25 16,26 25-16,-51 0 16,0 0-16,-49 0 15,-150 0 32,-49 25-31,24-25-16,-75 25 0,101-25 15,-76 0 1,-24 24-16,-26-24 16,1 0-16,-50 0 15,50 25-15,-26-25 16,51 0-16,74 0 15,1 0-15,49 0 16,0 0-16,50-25 63,0 1-48,24 24-15,-24-25 16,0 25-16,25-25 15,-50 0 17,25 25-32,50 0 15,-1 25 1,1 0-16,50 0 16,-26-25-16,-24 0 15,49 24-15,1 1 16,-25-25-16,-1 0 15,-49 0 1,50 25-16,-26-25 0,-99 0 47,-24 0-31,-26 0-16,0 0 15,-24 0-15,49 0 16,-75 0-1,1 0-15,-51 0 16,26 0-16,0 0 16,-1 0-16,26 0 0,74 0 15,25 0 1,0 0-16,50 0 109,0 0-93,-25 25-16,25-25 16,0 25 15,24-25-31,1 25 15,0-25 1,-50 25-16,25-25 16,0 0-16,-50 0 125,0 0-110,0 0-15,0 0 16,0 0-16,-24-25 16,-1 25-16,0 0 15,-50-25-15,26 0 16,-26 25-16,25 0 15,-24-50-15,-1 25 16,75 25-16,0-24 16,25-1 31,-25 25-32,25-25 1,-25 0-16,25 0 15,-24 0 1,-1 0-16,0 0 16,-25-25-1,0 26-15,25-1 16,-25-25-16,26 25 16,-26-25-16,25 25 15,-25 0-15,25 0 16,-25-24-1,1-1-15,-26 0 16,25 0 0,25 25-16,25 0 62,-25 25-62,25-24 16,0-1-1,0-25 251,0 25-266,0-25 16,0 25-1,0 0-15,0 0 16,0 0 0,0 1-16,0-1 15,0 0 1,0 0-16,0 0 15,25 0 110,25 25-109,25 0-16,-1 0 16,51 0-1,-1 0-15,-49 0 0,0 0 16,-1 25-16,1-25 16,-25 25-1,-25-25-15,0 0 16,-25 25-16,0 0 31,0 0 16,-25-25-47,-50 24 16,-24-24-16,-1 0 15,25 0-15,-49 25 16,99-25-16,-75 0 15,26 0-15,24 0 16,0 0-16,25 0 16,0 0-1,0 0-15,25-25 16,-25 25-16,0-24 31,1 24-15,24-25-16,-25 25 15,25-25 1,-25 25 0,25-25 15,25 25 0,49 0-31,-49 0 16,0 0-16,0-25 15,25 25-15,0 0 16,-25 0 47,-1 0-48,1 0 1,0 0 15,-25 25 16,-25 0-31,0 0-16,1-25 15,-26 25-15,25-25 16,-25 0-16,25 0 15,0 0-15,-25 0 16,1 0-16,-1-25 16,25-25-1,-25 25-15,25 25 0,-25 0 16,26-25-16,-1 0 31,25 0-15,0 0-1,0 0 32,25 25-31,24 0-16,1-24 0,0 24 16,-25-25-1,25 25-15,-25 0 0,24 0 16,1-25-16,25 25 15,-25 0-15,-1 0 16,1 0-16,0 0 16,-25 0-1,0 0-15,0 0 0,0 25 16,0-25 0,-1 0-1,1 0 1,0 25-1,0-25 1,-25 24 0,25-24-16,0 0 15,-25 25 1,25 0-16,-25 0 31,0 0-31,0 0 16,0 25-1,0-25-15,0 24 16,-25 1-16,0-25 16,0 50-1,0-50-15,-25 25 0,26-1 16,-26 26 0,25-25-16,25-25 15,-25 50-15,0-26 0,25-24 16,0 0-1,0 0 32,25-25-31,0 25 0,-25 0-1,0 0 1,25 0-1,-25 0-15,0-1 16,0 26 0,0-25-1,-25 25-15,25-25 0,-25 0 16,0 0 0,25 0-1,-25-1-15,25 1 0,0 0 16,0 0-16,0 0 47,0 25-47,0-25 15,0 0 1,0 0-16,0-1 0,0 1 16,0 0-1,25-25 95,25 0-110,0-50 15,24 26-15,-24-26 16,50 0-16,-26 25 15,26 0-15,0-25 16,24 25-16,-24-24 16,-1 24-16,-24 0 15,25 25-15,24 0 16,-24-25-16,24 25 16,-74 0-16,0 0 15,-75 25 63,-25 0-78,0 25 0,-24-1 16,-26 1-16,-49 0 16,49-25-1,25 0-15,-49 0 16,-1 0-16,26-1 15,-26-24-15,26 25 16,49-25-16,25 0 16,75-25 15,24 25-15,26-24-16,0-1 15,-1 0-15,26 25 16,-26 0-16,51-25 15,49 0-15,0 25 16,0-25-16,-24 25 16,-26 0-1,-24 0-15,-100 0 0,-25 25 63,-75 0-63,-25 0 15,26-25-15,-26 0 16,-49 0-16,24 0 16,-49 25-16,-25-25 15,-26 0 1,51 0-16,-25 0 0,49 0 16,26 0-16,99 0 15,0 0 1,25-25-16,0 0 15,0-25-15,50 25 16,0-50-16,-25 26 0,24-1 16,26 25-1,25-25-15,24-25 16,1 26-16,-1-1 16,26 0-16,24 0 15,-25 25-15,-24 0 16,-1 1-16,1-1 15,-100 25 1,-50 0 31,-25 25-31,-49-1-16,-51 26 15,-24-50-15,-25 50 0,-1-25 16,1 25-1,50-25-15,-175 24 16,274-49 0,0 25-1,75-25 1,0 0 0,25-25-1,75 1-15,-51 24 16,51-25-16,49 0 15,0 0-15,26-25 16,-1 25-16,0 0 16,0 0-16,-49 0 15,-76 25 1,-49 0-16,-25 25 31,-49 25-15,-26 0-16,-25 25 15,1-50 1,-1 49-16,0-49 16,1 25-16,-1-25 15,-24 25-15,24-1 0,25-24 16,26 0 0,-1 0-16,25-25 15,0 0-15,0 0 31,0 0 1,25-25-17,-25-49 1,0 24-16,25 25 16,-25-50-16,1 0 15,24 51-15,-25-51 16,0 25-1,0 0-15,25 25 16,-25-24-16,0-1 16,0 25-16,0 0 0,0 0 15,0-50-15,0 1 16,25 24-16,0 25 16,0-25-16,0 25 15,-24 0-15,48 50 63,-24 25-48,0 0-15,0-25 16,0 49-16,0 26 16,0-50-16,0 25 15,0-1-15,0 1 16,-24 25-16,-1-1 15,0 1-15,-25 49 16,25-49-16,0-26 16,25 26-16,0-25 15,-25-50-15,25 0 16,0-75 62,-25 0-62,25-25-16,-25-24 0,25-26 15,0 26 1,0-26-16,0 1 0,0 24 16,-24 25-16,24-24 15,0 24-15,0-25 16,0 1-16,0 24 15,0 25 1,0 25-16,0 0 16,0 0-16,24 50 78,-24 0-63,0 125-15,0-100 16,0 49 0,0-24-16,0 24 15,0-24-15,0 75 16,0-51-16,0 1 0,0 24 16,0-74-16,0 25 15,0-50-15,0 0 16,0-1-16,0-48 62,-49-76-62,-1 0 16,25-24-16,-25 24 0,25 26 16,0-26-16,0 25 15,1-49-15,24 74 16,0 25-1,0 0-15,0 0 16,-25 25 78,25-25-94,0 0 15,-25 1 1,0-1 0,0 25-1,25-25 1,-25 25 0,25-25 62,50 25-78,-25-25 0,25 0 15,-1 25 1,1 0-16,75 0 16,-1 0-1,-24 0-15,24 0 16,76 25-16,-1 25 15,-50-25-15,75 0 0,-49 24 16,24-24-16,0 25 16,-50-25-1,1-25-15,-51 25 0,-49 0 16,-50 0 31,-50 0-32,1-1-15,-76 26 16,1-50-16,49 0 16,-50 0-16,-24 0 15,-75 0 1,0 0-16,49 0 0,1 0 16,25 0-16,24 0 15,50 0 1,26 0-16,98 0 78,-24-25-62,125 25-1,-26-25-15,-74 25 0,124 0 16,-24 0-1,49 0-15,25 0 16,0 0-16,0 0 16,-24 0-16,-1 0 15,-50 0-15,26 0 16,-1 0-16,-149 25 16,74 0-16,-49-25 15,-75 25 32,-25-25-31,-49 25-16,-26 0 15,51-25-15,-76 0 16,-99 0-16,-50 0 16,-124 0-16,25 0 15,-1 0-15,26 0 0,99 0 16,249 0-1,0 0-15,25-50 32,25 25-32,74 25 0,51 0 15,24 0 1,100 0-16,25 0 16,25 0-16,49 0 15,1 0-15,24 0 16,-24 0-16,49 0 15,-49 0 1,-1 0-16,-99 0 0,25 0 16,-25 0-1,-75 0-15,-25 0 16,-24 0-16,-101 0 16,1 0-16,-75 0 46,0 0-46,1 0 16,-1 0 0,-25 0-16,-25 0 0,-24 0 15,-26 0 1,-124 0-16,0 0 16,-75 0-16,-49 0 15,-1 0-15,51 0 16,73 0-16,26 0 15,50 0-15,50 0 16,74 0-16,124-25 47,-24 25-47,50 0 16,24 0-16,76 0 15,24-25-15,25 25 16,74 0-16,-98-24 15,48 24-15,-23 0 16,-1-25 0,-25 25-16,-50 0 0,-50 0 15,-74 0 1,-100 49 15,-49-49-15,-1 25-1,1-25-15,49 0 16,-149 25-16,-75-25 16,0 0-16,-150 0 15,1 0-15,-50 0 16,-25 0-16,50-25 16,24 0-16,76 1 15,74-1-15,199 25 0,-24-25 16,24 0-1,75 0 1,50 25 0,74-25-1,-49 25-15,24 0 16,76 0-16,-1 0 16,100 0-16,0 0 15,25 0-15,-50 0 16,25 0-16,24 0 15,-48 0-15,-26 0 16,74 0-16,-49 25 16,-24-25-1,-51 25-15,0 0 0,-24 0 16,-26 0-16,1-1 16,-150-24 46,-25 0-62,-50 0 16,51 0-16,-76 0 0,-99 0 15,-75 0 1,-50-24-16,-74-1 16,-50 0-16,-125-25 15,1 25-15,49 0 16,75 25-16,99 0 15,50-25-15,100 0 16,150 0-16,74 1 31,25-1-31,49 25 16,26 0-16,74 0 16,0 0-1,75 0-15,75 0 16,-75 0-16,100 0 0,-50 0 15,-25 0-15,24 0 16,1 0 0,-25 0-16,-25 25 0,0-1 15,-25 1 1,0 0-16,-49-25 16,-51 0-16,-74 25 15,0-25-15,-75 0 63,0 0-63,0 0 15,0 0-15,-25 0 16,-74 0-16,24 0 16,-74 0-16,-75-25 15,-50 0-15,-448-24 31,324 24-31,49 25 16,75-25-16,1 0 16,24 0-16,74-25 15,151 25-15,-26 0 16,100 25 15,25 0-15,24-25-1,51 25-15,-25 0 16,-1 0-16,26 0 16,-26 0-16,76 0 15,-1 0-15,25 0 16,0 0-16,1 0 16,-1 0-16,0 0 15,0 0-15,0 0 16,-49 0-16,24 25 15,-24-25-15,-1 0 16,-25 25-16,-24 0 16,-50-25-16,-25 0 15,-100 0 95,0 0-110,-24 0 15,-1 0-15,-49 0 16,-100 0-16,-25-25 16,-25 0-16,-50 0 15,1 0-15,-1 1 16,0-1-16,26 0 15,99 25-15,49 0 16,150 0-16,50 0 47,50 0-47,25-25 16,-1 25-16,1 0 15,-1 0-15,-24 0 16,99 0-16,1 0 15,-1 0-15,25 0 16,25 0-16,-24 0 16,-1 0-16,-25 0 15,25 0-15,1 0 16,-26 25-16,25 0 16,-49-25-16,24 0 15,-50 25 1,1-25-16,-26 0 15,-49 0 1,0 0-16,-25 0 16,0 0-1,0 0 1,25 0 0,-1 0-16,1 0 15,-25 0 1,-50 0 171,-50 0-171,26 0-16,-1 0 16,-25 0-16,0 0 15,26-25-15,-26 25 16,25 0-1,0-25-15,-24 25 16,24 0-16,0 0 16,0-25-16,25 25 15,-24 0-15,24-25 16,-50 25-16,50 0 16,-25 0-16,25 0 15,0 0-15,0 0 16,1 0-1,24-25 1,-25 25-16,0 0 16,0 0-16,0-25 15,-25 25-15,0 0 16,25 0-16,1 0 16,-1 0 46,-25 0-46,0 0-1,0 0-15,25 0 16,-24 0-16,-1 0 16,25 0-16,0 0 15,-50 0-15,-24 0 31,49 0-31,-124 0 16,99 25 0,25-25-1,-50 0 1,26 0-16,49 25 0,-50-25 16,25 0-1,-74 0 1,74 0-16,0 0 0,0 0 15,-49 0 1,74 0 15,-25 0-31,25 0 0,-25 0 16,25 0 0,-24 0-16,-26 0 0,25 0 15,25 0-15,0 0 16,0 0-1,1 0-15,-1 0 0,0 0 32,0-25 15,0 25-32,0-25 1,0 25-16,0 0 15,0-25-15,0 25 16,0-25 0,1 0-1,-1 25 17,25-24-17,0-1 1,-25 25-1,25-25 48,25 25-16,24 0-47,1 25 15,0-25 1,25 0-16,0 25 16,-1-25-16,-24 24 15,25-24-15,-25 0 16,-1 25-16,51 0 16,-50-25-16,24 25 15,1-25-15,-50 0 16,25 25-16,0-25 15,24 0-15,1 25 16,-25-25 0,0 0-16,24 0 15,-24 0-15,0 0 16,0 0-16,25 0 16,-26 0-16,1 0 15,25 0-15,-50 0 16,0 0-16,0 0 15,-1 0 17,-48 0 93,-1 0-94,0 0-15,-25 0-1,0 0 1,25 0-16,0 0 0,0-25 15,1 25 1,-26 0-16,25 0 16,0 0-16,0 0 15,-25 0-15,25 0 16,-25 0-16,1 0 16,-1 0-16,-50 0 15,50-25-15,-24 25 16,-1-25-16,25 0 15,25 25 1,0 0 0,25-25-16,-24 25 47,24-24-32,-25 24-15,0 0 16,0-25-16,-50 25 15,25 0-15,25 0 16,-24 0-16,-1-25 16,-25 25-16,50-25 15,0 25-15,-24 0 16,24-25-16,-25 25 16,50-25-16,-25 25 15,0 0-15,0 0 16,-25 0-1,25 0 1,0 0-16,1 0 16,-26 0-16,25 0 15,0 0 1,-25 0 0,25 0-1,50 0 141,25 0-140,25 0 0,-26 0-16,26 0 15,0 25 1,0-25-16,24 0 0,1 0 16,-1 25-16,-24-25 15,0 0-15,0 0 16,24 0-16,-74 0 15,50 0 1,-25 25-16,-1-25 0,-24 0 16,0 0-1,0 0-15,0 0 16,0 0-16,-25 25 16,25-25-1,0 0 1,0 0-1,-1 0-15,26 0 16,-25 0-16,25 0 16,-25 0-16,25 0 15,-25 0 1,24 0-16,-24 0 0,0 0 16,0 25-16,0-25 15,0 0-15,25 0 31,-25 0-31,0 24 16,-1-24 0,1 0-1,0 0-15,0 0 0,25 0 16,0 0 0,0 0-16,-1 0 15,1 0-15,-25 0 16,50 0-16,-25 0 15,-26 0 1,26 0-16,-25 0 16,0 0-16,0 0 15,0 0-15,0 0 16,0 0-16,0 0 94,24 0-79,-24 0-15,0 25 16,0-25 0,25 0-1,-25 0-15,25 25 16,-25-25-16,24 0 15,-24 25-15,0-25 16,25 0 0,-25 0-16,-25 25 15,25-25-15,0 0 16,0 0-16,24 25 16,-24-25-16,0 0 15,50 25 1,-25-25-16,-1 25 0,-24-25 15,50 25 1,-25 0-16,-25-25 0,25 0 16,-1 24-1,-24-24-15,25 0 0,-25 0 16,25 0-16,0 0 16,-1 0-1,1 0-15,0 0 16,25 0-16,-50 0 15,24 0-15,1 0 16,0 0 0,0 0-16,0 0 0,-1 0 15,-24 0 1,50 0-16,-25 0 0,0 0 16,-25-24-16,24 24 0,51-25 31,-50 25-31,0 0 15,24-25-15,-24 25 0,0 0 16,25-25-16,-51 25 16,51 0-1,-25-25-15,0 25 0,25 0 16,-1 0-16,-24 0 16,25 0-16,-25 0 15,24 0-15,26 0 16,24-25-1,-74 0-15,-25 25 16,50 0-16,24 0 16,1 0-16,-25 0 15,-1 0 1,1 0-16,50 0 0,-76-25 16,76 25-16,-75 0 15,0 0-15,49 0 16,-24-25-1,0 25-15,-26-25 0,-49 1 16,25 24 0,-50 0 31,-24 0-32,-51 24-15,0 26 16,1-25-16,-1-25 15,-74 25 1,-25 0-16,-1-25 16,1 25-16,-25-25 15,-50 25 1,-75-25-16,26 0 16,248 0-1,50 0 1,25 25 31,-25-25-16,0 0 0,0 0-15,1 0-1,24-25 32,24 25-31,51-25 0,-25 25-16,0-25 0,0 25 15,24 0-15,51 0 16,-51 0-1,51-25-15,-25 25 16,-26 0-16,1-25 16,25 0-16,-26 25 15,51-25-15,-1 25 16,26-25 0,-100 25-1,-26 0 1,1 0 31,0-24-47,0 24 15,25 0 1,0 0-16,-25-25 16,124 25-1,-124-25-15,50 25 16,-25 0-16,24-25 15,-49 25 1,0 0-16,0 0 16,0 0 15,-25-25 0,25 25-31,0 0 0,24-25 16,26 25-1,-50 0 1,50 0-16,-25 0 16,-1 0-16,101 0 15,-125 0 1,0-25-16,49 25 16,-24 0-16,-25 0 15,75 0 1,-51 0-16,1 0 15,50 0 1,-25 0-16,-1 0 0,-24 0 16,-25 0-1,25 0-15,0 0 0,-1 0 16,-24 0-16,-25 25 172,-50 0-157,-24-25-15,24 25 16,-50 0-16,26 0 16,-26-25-16,-25 25 15,1-1-15,-1 1 16,76-25-16,24 25 16,-25-25-16,75 0 93,25 0-77,49 0-16,1 25 16,24-25-16,26 0 15,74 25-15,25-25 16,-25 25-16,50-25 15,25 0-15,0 25 16,49 0-16,-49-25 16,25 25-16,-25-25 15,-25 25-15,-75-1 16,0-24 0,-149 0-16,24 0 0,-49 25 15,-50-25 16,1 0-31,-26 0 16,25 0 0,-50 0-16,25 0 15,-74 0-15,24 0 16,-49 0-16,-50 0 0,-100 0 16,0 0-16,-50 0 15,-74 0-15,49-25 16,-74 25-16,149 0 15,1 0-15,98 0 16,26 0-16,99-24 16,50 24-1,25-25 17,25 25-32,25 0 15,25-25-15,49 25 16,-24 0-16,0 0 15,74 0 1,0 0-16,50 0 16,75 0-16,174 0 15,-199 0-15,0 25 16,-50 0 0,75-1-16,174 26 15,-224 0-15,-50-25 16,-24 25-16,-26-25 15,1 0 1,-51-25-16,1 0 16,24 25-1,-74-25-15,50 0 16,-26 0-16,26 0 0,-25 0 16,24 0-1,1 0-15,49 0 16,1 0-1,-75 0-15,-1 0 16,-24 0-16,99 0 16,-99 0-1,-25 0-15,0 0 16,0 0 0,-50 0 15,0 0-16,-25-25-15,-49 25 16,-1 0-16,-24 0 16,-26 0-16,1 0 15,24 0-15,1 0 16,-26 0-16,26 0 16,24-25-1,-24 25-15,74-25 0,-25 25 16,25-25-1,1 25-15,-1 0 16,0 0-16,0-25 16,25 25-1,0 0 63,75 0-46,50 0-17,24 0-15,1 0 0,-26 0 16,26 0-16,-1 0 16,-24 0-1,-25 0-15,49 0 0,-24 0 16,24 0-1,-49 0-15,25 0 16,-26 0-16,26 25 16,-50-25-16,25 0 15,-1 0 1,1 0-16,-25 0 0,-25 0 16,-175-50 93,51 25-109,-26 0 16,-74 25-16,0-25 15,-50 0-15,49 25 16,-24-24-1,75 24-15,-50-25 16,24 25-16,51-25 16,49 25-16,0-25 15,51 0 1,48 25 62,1 0-78,25 0 16,25 0-1,-25 0-15,74 0 0,26 0 16,-26 0-16,-49 0 16,24 0-16,26 0 15,-1 0 1,26 0-16,-51 0 15,1 0-15,-50 0 16,-25 0-16,0 0 16,0 25-1,24-25 1,-24 25-16,0-25 16,25 0-16,0 0 0,-25 0 15,25 0 1,-1 0-16,26 0 15,-50 0-15,75 0 16,-51 0-16,26 0 16,0 0-1,-1 25-15,51-25 16,-100 25-16,0-25 16,0 0-16,0 0 62,-1 0-46,1 0 77,0 0-77,0 0-16,0 0 0,0 0 16,25 0-1,0 0-15,-1 0 16,26 0 0,-25 0-16,0 0 15,0 0-15,-26 0 16,1 0-16,0 0 15,0 0-15,25-25 0,-25 25 32,0 0-32,25 0 0,-1 0 15,1 0 1,0 0-16,-25 0 16,0 0-16,25 0 15,-26-25-15,1 25 16,0 0 15,0 0-15,25 0-1,-25-25-15,0 25 16,25-25-16,-26 25 16,1-25-16,0 25 15,25-25 1,0 25-16,-25 0 15,0-25 17,0 25-32,-1 0 15,1-25-15,25 25 16,-25-25 0,0 25 15,-25-24-31,25 24 15,0 0-15,0 0 16,-25-25 0,-25 25 187,-25 0-188,25 0-15,-50 0 16,1 0-16,49 25 16,-50-25-1,0 24-15,-24 1 0,-1 0 16,1-25-16,-1 25 16,0-25-16,26 25 15,-1-25-15,25 0 16,25 0-16,-25 25 15,26-25-15,-26 0 16,25 0-16,0 0 16,-25 0-1,0 0 1,0 0-16,1 0 16,-1 0-16,-25 0 0,25 0 15,-24 0-15,-1-25 16,0 25-16,-24 0 15,24 0 1,0 0-16,25 0 0,1 0 16,-1 0-1,0-25-15,-25 25 0,26 0 16,-26 0 0,0 0-16,25 0 15,25 0-15,-74 0 16,49 0-16,25 0 15,0 0 1,0 0-16,0 0 16,-24 0-16,-1 0 15,0 0-15,0 0 16,0 0-16,25 0 16,-24 0-1,-1 0-15,0 0 16,25 0-16,-25-25 15,1 25-15,-1 0 16,0 0-16,-25 0 0,1 0 16,-1 0-1,-25 0-15,50 0 0,1 0 16,-1 0-16,25 0 16,-25 0-16,-25 0 15,26 0-15,24 0 16,-50 0-1,-25 0-15,26 0 16,-1 0-16,-25 0 16,26 0-16,-26 0 15,-24 0-15,-1 0 16,50-25-16,-49 25 16,24 0-16,-24 0 15,-1-25-15,-24 25 16,74 0-16,-49-24 15,-26 24 1,100 0-16,-49 0 16,-1-25-16,-24 25 0,-26 0 15,125 0 1,-49 0-16,-1 0 16,50 0-16,0 0 15,75 0 126,-25 0-126,25 0-15,24 0 16,1 25-16,49-1 16,1-24-16,-50 0 15,24 0-15,1 0 16,24 25-16,1-25 16,24 25-1,51 0-15,-26 0 0,-50 0 16,1-25-16,24 0 15,-49 0-15,0 0 16,-26 0-16,1 0 16,-50 0-1,-50 0 110,-25 0-125,-49 0 16,49 0-16,-75 0 0,-49 0 16,0 0-1,-26-25-15,1 0 16,-25 0-16,75 0 15,-51 0-15,1 1 16,0-1-16,50 25 16,24-25-16,75 0 15,25 25 1,0-25-16,1 25 16,-1 0 30,-50 0-46,0 0 16,50 0 0,-24 0-16,-1 0 15,0 0-15,25 0 16,0 0-16,0 0 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14.233"/>
    </inkml:context>
    <inkml:brush xml:id="br0">
      <inkml:brushProperty name="width" value="0.21167" units="cm"/>
      <inkml:brushProperty name="height" value="0.21167" units="cm"/>
      <inkml:brushProperty name="color" value="#177D36"/>
      <inkml:brushProperty name="fitToCurve" value="1"/>
    </inkml:brush>
  </inkml:definitions>
  <inkml:trace contextRef="#ctx0" brushRef="#br0">8715 304 0,'-24'0'15,"-1"0"1,0 0-16,0 0 31,0 0 94,0 0-109,0 0-1,0 0-15,0 0 16,0 0-16,1 0 0,-1 0 31,0 0-31,-25 0 0,25 0 16,-25 0-16,0 0 16,-24 0-1,24 0-15,0 0 16,25 0-1,0 0 1,0 0 47,0-25-63,1 25 15,-26-25 1,25 25-16,-25-25 15,0 25-15,25-24 16,-24 24-16,24 0 16,0-25-1,0 25-15,0 0 63,0-25-16,0 25-47,0-25 15,0 25-15,0-25 16,-24 25-16,24 0 16,-50-25-16,25 25 0,25-25 15,-24 25 1,-1 0-16,25 0 15,0 0-15,0 0 16,0 0 15,0 0-31,-25-25 16,25 25-16,-24 0 16,24-25-16,0 25 15,0 0 48,-25 0-48,0 0-15,1 0 16,-26 0-16,25 0 16,0 0-16,25 0 0,-24 0 15,24 0 1,0 0-1,0 0 1,0 0 15,0 0-15,0 0-16,0 0 16,0 0-16,0 0 15,1 0 1,-1 0-1,0 0-15,-25 0 16,25 25 0,0-25-16,-25 0 0,1 0 15,24 0 1,0 0-16,0 0 16,0 0-1,0 0 1,0 0-1,0 0-15,0 0 16,0 25 0,0-25-1,1 0-15,-26 0 16,25 0-16,-25 0 16,25 0-16,0 0 15,0 0 1,0 0-16,1 25 15,-1-25-15,0 0 16,0 0 0,0 25-1,0-25 1,-25 0-16,25 0 16,-24 25-16,24-25 15,-50 0-15,50 0 16,-25 25-16,25-25 15,-24 0 1,24 0-16,0 0 16,0 0-1,0 0-15,0 0 16,0 0 0,-25 0-16,25 0 15,1 0 1,-1 0-1,25 25 1,0 0 203,25-1-219,24 1 15,26 0 1,-25 0-16,49-25 16,26 25-16,-25 0 0,49-25 15,-49 0 1,-1 0-16,-74 0 16,25 25-16,-25-25 15,-50 0 32,-50 25-31,0-25-16,-74 0 15,-25 0-15,-50 0 16,-25 0-16,24 0 16,-48 0-16,98 0 15,26 0-15,24 0 16,26 0-16,74 0 15,50 0 95,0 0-110,24 0 15,26 0-15,25 0 16,-26 0 0,51 0-16,24 0 15,51 0-15,24 0 0,25 0 16,0 25 0,-50 0-16,0-25 15,-25 24-15,-124-24 16,0 25-16,-100 0 47,-24-25-47,-26 0 15,25 0-15,-124 0 16,-50 0-16,-25 0 16,-99 0-16,-26 0 15,51 0 1,49 25-16,25 0 0,50 0 15,24 0-15,126-25 16,49 0-16,-25 0 141,0 0-126,25 0-15,-24 0 16,24 0 0,0 0 46,0 0-62,0 0 16,25-25-1,-25 25-15,0 0 0,0-25 47,0 25-31,0-25-16,1 25 15,-26 0-15,25 0 16,0-25-16,-25 25 16,0 0-16,25 0 0,25-25 15,-25 25 32,25-25-31,-24 25 31,24-24 46,-25 24-61,25-25-32,-25 25 15,25-25 1,-25 25 0,0 0 62,25-25-47,-25 25-31,25-25 16,-25 25-1,0 0 63,0 0-62,0-25-16,1 0 16,-1 25-16,0 0 78,0 0 78,0 0-140,0 0-1,0 0-15,-74 0 16,74 0-16,0 0 15,-25 0-15,0 0 16,0 0-16,25 0 16,1 0-1,-1 0-15,0 0 32,25-25-32,-25 25 46,0 0-46,0 0 16,0 0 0,0 0 31,-25-25-32,1 25 1,24 0-16,-50 0 15,25 0-15,25 0 16,0 0-16,0 0 16,-24 0-1,24 0-15,-25 0 16,25 0-16,-25 0 16,25 0-1,0 0-15,1 0 16,-1 0-16,0 0 15,0 0 64,0 0-64,0 0-15,0 0 16,-25 0-16,25 0 15,1 0 1,-1 0-16,0 0 47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23.80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0 185 0,'0'-25'140,"25"25"-108,0 0 15,0 0-47,0 0 31,0-25 0,0 25-31,-25-24 16,25-1-1,-1 25-15,-24-25 16,25 25 0,0 0 124,0 0-93,0 0-16,0 0 1,0 0-1,0 0 0,0 0-15,0 0-1,-1 0 1,1 0 31,0 0-32,0 0 1,0 0 0,-25-25-1,25 25 1,0 0 0,0 0 15,0 0-31,0 0 47,-1 0 15,1 0-31,0 0 1,0 0-1,0 0-31,0 0 16,0 0-1,0 0 48,0 0-48,0 0-15,-1 0 16,1 0 0,0-25 15,0 25-31,0 0 47,0 0-16,0 0-15,0 0-1,0 0 16,0 0-15,-1 0 0,1 0 109,0 0-94,0 0-31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27.930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30 0,'25'0'15,"0"0"79,0 0-32,0 0-46,0 0 0,0 0 15,0 0 0,0 25-15,-1-25 15,1 0 47,0 0-47,0 0 1,0 0-32,0 0 31,0 0 16,0 0 15,0 0-30,0 0-17,-1 0 16,1 0 1,0 0-32,0 0 47,0 0-16,0 0 0,0 0-15,0 0 15,0 0-15,0 0-1,-1 0 1,1 0 15,0 0-15,0 0-16,0 0 0,0 0 31,25 0 16,-25 0-47,0 0 62,0 0-46,-25 25 0,49-25-1,-24 0 1,0 0-16,0 0 15,0 0 1,0 0 0,0 0 46,0 0-46,0 0-16,-1 0 15,1 0 1,0 0 31,0 0-31,0 0-1,0 0-15,0 0 16,0 0-16,0 0 15,0 0 17,-1 0-32,1 0 78,0 0-63,0 0 1,0 0-16,0 0 31,0 0 32,0 0-48,0 0 1,0 0 0,-1 0-16,1-25 15,0 25 1,0 0 0,0-25-1,0 25 1,0 0-1,0 0 1,0 0 0,0 0-16,-1 0 15,1 0 1,0 0 0,0-25-1,0 25 1,0 0-1,0 0 1,0 0 0,0 0-1,0 0 126,0 0-79,-1 0-46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31.95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0 0,'25'25'32,"0"-25"93,0 0-47,0 0-63,0 0 17,0 0-32,0 0 31,-1 0-16,1 0 32,0 0-31,0 0 0,0 0 46,0 0-31,0 0-15,0 0 0,0 0-1,0 0 1,-1 0-16,26 0 15,-25 0-15,0 0 16,0 0 0,0 0-16,0 0 0,25 0 15,-26 0 1,1 0-16,25 0 16,0 0-16,0 0 15,-25 0-15,0 0 16,-1 0-16,26 0 15,-25 0 1,0 0 0,0 0 15,0 0 0,0 0-15,0 0 15,0 0-31,0 0 16,-1 0-1,1 0-15,0 0 32,0 0-17,0 0-15,0 0 16,25 0-16,-25 0 0,0 25 31,24-25-31,1 0 16,0 0-16,-25 0 15,0 24-15,25-24 16,-1 0-16,-24 0 16,0 25-16,0-25 46,0 0-46,0 0 32,0 0-32,0 0 31,0 0-31,-1 0 16,1 0 15,-25 25-31,25-25 15,0 0-15,0 0 16,0 0 31,0 0-31,0 25 15,0-25-31,0 0 47,-1 0 62,1 0-78,0 0 16,0 0 0,0 0-31,25 0-16,0 0 15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34.387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0 252 0,'25'0'31,"0"0"47,0 0-31,0 0-31,0 0 15,0 0-16,-1 0 32,1 0-15,0 0-1,0 0 0,0 0-15,0 0 15,0 0-31,0 0 16,0 0-1,0 0 1,-1 0-1,-24-24-15,25 24 0,0 0 47,0 0-31,0 0 31,0-25-47,0 25 15,0 0-15,0 0 16,0 0-16,-1 0 16,-24-25-16,25 25 15,25-25-15,25 25 16,-50 0-16,25-25 16,-1 25-1,-24-25-15,25 25 16,-25 0-1,0-25-15,0 25 32,0 0-32,0-25 0,0 25 31,-1 0 0,1 0 16,-25-25-47,25 25 16,0 0-1,0 0 32,0 0-31,0 0-1,0 0 17,0 0-1,0 0-15,-25-25-1,24 25 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39.27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0 0,'25'0'0,"-25"25"16,25-25 15,0 0 31,0 0-46,0 0 15,0 0-15,-25 25-16,25-25 15,0 0 17,0 0-1,-1 25-15,1-25 15,0 0-16,0 0 1,-25 25-16,25-25 16,0 0-1,0 0 1,0 0 15,0 0-31,0 0 16,-1 0-1,1 0 1,0 0 0,0 0 15,0 0-15,0 25 15,0-25-31,0 0 15,0 0 1,0 0 15,0 0-15,-1 0 0,1 0 15,0 0-16,0 0 17,0 0-17,0 0 17,0 25-17,0-25 32,0 0-31,0 0-1,-1 0 17,1 0-32,0 0 15,0 0 16,0 0 32,0 0-47,0 0 30,0 0-30,0 0-16,0 0 16,-1 0-1,1 0 1,0 0 0,0 0-1,0 0-15,0 0 31,0 0 1,0 0-1,0 0 47,0 0-78,-1 0 16,1 0-16,0 0 15,0 0-15,0 0 16,0 0 0,0 0 15,0 0-16,0 0-15,0 0 47,-1 0-31,1 0 0,0 0 46,0 0-31,0 0-15,0 0 0,0 0-1,0 0-15,0 0 31,0 0 16,0 0-31,-1 0 15,1 0 0,0 0-15,0 0 0,0 0-1,0 0 1,0 0-16,0-25 16,0 25-1,0 0-15,-1 0 63,1 0-32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43.045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922 126 0,'-25'0'141,"0"0"-110,0 0 1,0 0-17,0 0 16,0 0 1,0 0-1,0 0 0,0 0 0,1 0 16,-1 0 0,0 0-31,0 0-1,0 0 48,0 0-16,0 0 15,25-25-46,0 25 46,-25 0-62,0 0 219,0 0-172,1 0 0,-1 0-16,0 0 0,0 0-15,0 0 0,0 0-1,0 0 48,0 0-48,0 0 48,25-25-16,-25 25-16,1 0 0,-1-25-15,0 25 0,25-25-16,-25 25 15,0 0 16,25-24-31,-25 24 32,0 0 46,0 0-47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6:22:12.923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 contextRef="#ctx0" brushRef="#br0">254 4547 0,'0'-25'110,"51"-1"-110,51 1 15,-1 25-15,1 0 16,25-26-1,101 1-15,-24 0 16,24-1-16,77 1 16,-51-1-16,0 1 15,-25 25-15,-52 0 16,27 0-16,-128 0 16,0 0-16,-51 0 15</inkml:trace>
  <inkml:trace contextRef="#ctx0" brushRef="#br0" timeOffset="2003">381 4445 0,'26'0'125,"24"-25"-125,-24 25 0,50-25 16,26-26 0,-52 51-16,52-26 15,0 1-15,-26 25 16,76-25-16,-101 25 15,51-26-15,-26 1 16,51 25-16,-76 0 16,25 0-16,-25-26 15,-1 26 1,1 0-16,0 0 16,0-25-16,-26 25 15,26 0-15,51 0 0,-1 0 16,-25 0-1,1 0-15,-27 0 0,1-25 16,76 25-16,-76 0 16,25 0-16,0 0 15,-50 0-15,25 0 16,-1 0 0,1 0-16,-25 0 15,24 0-15,27 0 16,-52 0-16,26 0 15,25 0-15,-25 0 16,-26 0-16,77 0 16,-51 0-16,-1 0 15,1 25-15,25-25 16,-50 0-16,-1 25 0,26-25 16,0 26-1,0-26-15,-26 25 16,26 1-16,-26-26 15,26 25-15,-26-25 16,26 25-16,25 1 16,-25-26-16,-25 25 15,-1 1-15,26-1 16,0-25 0,-26 51-16,51-51 0,-50 0 15,24 25 1,-24 1-16,-1-1 15,26 0-15,-26-25 16</inkml:trace>
  <inkml:trace contextRef="#ctx0" brushRef="#br0" timeOffset="2993">2820 4242 0,'25'0'78,"0"0"-62,26 0 0,-25 0-16,-1 0 15,26 26 1,25-26-16,-51 0 15,77 25-15,-26-25 0,0 0 16,26 25-16,0 1 16,-26-1-16,25 1 15,-24-26-15,-1 25 16,-25 0-16,-1-25 16,1 26-16,-25-26 15,-1 0-15,0 0 16,1 0-1,-1 0-15,-25 25 16,26-25 15,-26 26-15</inkml:trace>
  <inkml:trace contextRef="#ctx0" brushRef="#br0" timeOffset="3762">3329 4141 0,'-26'0'47,"52"25"78,-1-25-125,0 25 16,26 1-16,0-1 15,0 26-15,0-51 16,76 76 0,-26-50-16,-25-1 15,-25 0-15,25-25 16,1 26-16,-1-1 0,25 1 31,1-1-31,-51 0 0,50 26 16,-24-25-16,-1-1 15,-51 0-15,1-25 16,-26 26-16,25-1 16,0-25-16,1 26 15</inkml:trace>
  <inkml:trace contextRef="#ctx0" brushRef="#br0" timeOffset="4404">4877 4776 0,'0'-26'32,"0"1"-17,0-26 1,0 26-16,0-26 16,0-25-16,0 25 15,0-25-15,-25-26 16,25 26-16,-51-51 15,25 25-15,1 26 16,0-26-16,25 52 16,-51-52-16,0 26 15,-25-102 1,50 127 15</inkml:trace>
  <inkml:trace contextRef="#ctx0" brushRef="#br0" timeOffset="5124">4852 4522 0,'0'-26'16,"-26"1"0,26-26-1,-25 26 1,25-26-16,0 0 16,-26-25-16,26 25 15,-25-25-15,0 0 16,-1-1-16,1 1 15,-1-25 1,1 50-16,-26-25 16,26 25-16,25 25 15,-26 1 1,26 0-16</inkml:trace>
  <inkml:trace contextRef="#ctx0" brushRef="#br0" timeOffset="5934">4775 4471 0,'-25'0'0,"25"-26"16,0 1-1,0 0 1,-25-1-1,25 1-15,0-26 16,-26 0 0,1 26-16,-1-26 15,26 0-15,-50 26 16,24-26-16,1 0 16,25 26-16,-26-1 15,1 1-15,25 0 16,-76-102-1,50 101 17,1-25-32,25 1 15,0 24-15,-25 1 16</inkml:trace>
  <inkml:trace contextRef="#ctx0" brushRef="#br0" timeOffset="6760">4598 4191 0,'0'-25'16,"0"0"15,-26-1-31,26 1 15,0-26-15,-25-25 16,25 50-16,0-24 0,0-1 16,0 0-16,-26 26 15,26-1-15,0-25 16,0 26-16,-25 0 16,25-1-16,0 1 15,-25-1-15,-1-24 16,26 24-1,0 1 1,-25-1-16,25 1 0,-26 0 16,1-1-1,25 1 1,0-1 15</inkml:trace>
  <inkml:trace contextRef="#ctx0" brushRef="#br0" timeOffset="7293">4598 3709 0,'-26'-26'16,"1"-24"0,-1 24-16,1 1 15,0-1-15,-1-24 16,-25-1-1,51 0-15,-25 26 16,25-1-16,-25-25 16,-1 26-16,1 0 15,-1-1-15,26 1 0,-25 25 16,0-26-16,-1 1 16,26 0 30,-25 25-14</inkml:trace>
  <inkml:trace contextRef="#ctx0" brushRef="#br0" timeOffset="8540">4877 4928 0,'-25'25'94,"-26"1"-79,0-1-15,0-25 0,-25 26 16,-26 24-16,26-24 16,-51 25-16,0-26 15,-25 26-15,50 0 16,1-1-16,24-24 16,52-26-16,-51 25 15,76 1-15,-26-26 16,26 25-16</inkml:trace>
  <inkml:trace contextRef="#ctx0" brushRef="#br0" timeOffset="9519">4648 4928 0,'-25'0'78,"0"25"-78,-26 1 15,25-1-15,-50-25 16,0 51-16,25 0 16,-25 0-16,0-26 15,0 51-15,-1-25 16,27-26-16,-1 1 16,0-1-1,26 1-15,25-1 16</inkml:trace>
  <inkml:trace contextRef="#ctx0" brushRef="#br0" timeOffset="10146">4496 5055 0,'-25'0'0,"-1"0"16,1 0-16,-26 0 15,51 51-15,-51-26 16,-25 1-16,25-1 16,26 26-1,-26-26-15,-25 26 16,50-26-16,-24 1 15,-1-1-15,-25 51 16,50-50-16,-25 25 16,1-51-16,24 25 15,26 0 32</inkml:trace>
  <inkml:trace contextRef="#ctx0" brushRef="#br0" timeOffset="10708">4369 5182 0,'-51'0'47,"26"25"-47,-1 1 15,-24 25-15,-1-1 16,-25-24 0,-1 50-16,77-76 0,-50 51 15,-27 0-15,27-1 16,-52 1-16,51 0 16,26-26-16,-26 1 15,26-1-15,-1 1 16</inkml:trace>
  <inkml:trace contextRef="#ctx0" brushRef="#br0" timeOffset="13974">3785 5385 0,'-26'0'94,"1"26"-94,0-1 15,-26 0-15,51 1 16,-51-1-16,0 1 16,0-26-16,26 25 0,0 0 15,-26 1 1,51-1-16,-26 1 16,1-26-16,25 25 15,0 0 16,0 1-15,0-1 0,0 1-1,0-1 1,0 0 0</inkml:trace>
  <inkml:trace contextRef="#ctx0" brushRef="#br0" timeOffset="15711">686 4445 0,'-25'0'156,"-1"0"-94,26 26-62,-25-26 47,25 25-16,-26-25-15,26 26-16,-25-26 16,25 25-16,-25-25 15,25 25-15,0 1 16,-26-26 0,1 0 15,-1 25-16,26 1-15,-25-1 16,-26 0 0,26 26-16,-26 0 15,26-26-15,-1-25 0,-25 26 16,51-1-16,-25-25 16,25 26-16,-25-26 31</inkml:trace>
  <inkml:trace contextRef="#ctx0" brushRef="#br0" timeOffset="17240">534 4496 0,'-26'26'94,"1"-26"-94,-1 0 15,26 25-15,-25-25 16,0 0-16,-26 25 16,25-25-16,1 0 0,0 0 31,25 26-31,-26-26 16,1 0-1,-1 0-15,1 0 16,0 25-16,-1-25 15,1 26 1,-1-26 0,1 0-16,0 0 15,-1 25 1,52-25 187,24 0-203</inkml:trace>
  <inkml:trace contextRef="#ctx0" brushRef="#br0" timeOffset="18376">508 4522 0,'0'25'31,"-25"-25"0,25 25-15,-26 1-16,26-1 15,-25 1 1,0-26-16,-1 0 16,1 0-1,-51 25 32,50 0-31,1 1-16,-1-26 15,1 25 17,0 1 77,-1-1-93,1-25-16,25 25 15,-26-25 48,1 0-48,0 0 1</inkml:trace>
  <inkml:trace contextRef="#ctx0" brushRef="#br0" timeOffset="22924">4140 77 0,'0'25'125,"0"26"-125,0 0 15,0-1-15,-25 27 16,0-27-16,25 1 16,-26 25-16,1-25 15,-1 0-15,26 51 16,-25-77 0,25 0-16,0 26 15,-25 0-15,25 0 16,-26-51-16,26 76 15,-25-25-15,-1 0 16,26-26-16,-25 26 16,25 0-16,0-26 15,-25 0-15,25 26 16,0-25-16,0 24 0,0 1 16,0-25-16,0 24 31,0 1-31,0-25 15,0-1-15,0 0 16,0 1-16,0-1 16,0 1-16,0 24 15,-26-24-15,26-1 32,0 1-1,0-77 156,0-25-171,0 25 0,0 0-16,0-25 15,0 0-15,26 25 16,-26-51-16,50 1 15,-24-1 1,25 26-16,-26 0 16,0 25-16,1-25 15,-1-26-15,1 51 16,24-25-16,-50 25 16,26 0-16,-1 1 15,-25-1-15,51-51 16,-51 51-1,25 1 1,1 50-16,-1 0 0,1 0 16,-26-26-16,0 1 15,0-1 1,0 1 0,0 0-1,25-1 1,-25 1-16,0-1 15,0 52 126,0 25-141,0 76 16,0-51-16,-25 0 15,-1 26-15,1-1 0,-1-25 16,1 1 0,25-27-16,-51 77 0,26-25 15,-1 0-15,1-52 16,0 27-1,-1-27-15,26 1 16,0 0-16,-25 25 16,-1-76-16,26 51 15,0-26-15,0 1 16,0-1-16,0 1 16,0-1-16,0 0 15,0 1 1,0-1-1,0 1 17,-25-26 124,25 25-140,-25-25 15,25 25-16,-26-25 1,26 26-16,-25-26 16,25-51 109,0 0-125,0 0 15,0 26-15,0-51 16,0 25-16,0 0 16,0 26-16,25-1 15,-25-24-15,26 24 16,-26 1-1,0 50 110,-26 77-125,1-51 16,-26 25-16,26-25 16,-1-1-16,1 1 15,25 0-15,-26 0 16,26-26 0,-25 26-16,25 0 0,-25-51 15,25 51 1</inkml:trace>
  <inkml:trace contextRef="#ctx0" brushRef="#br0" timeOffset="23540">3836 1905 0,'0'51'156,"-26"-25"-156,1-1 16,-1 0-1,26 1 1</inkml:trace>
  <inkml:trace contextRef="#ctx0" brushRef="#br0" timeOffset="26448">3505 2896 0,'0'25'47,"0"-75"78,0 24-109,0-25-16,-25-25 15,25 51-15,0-77 16,0 51 0,0 26-16,0 0 31,25 25 0,1-26-15,-1 26-16,1 0 15,-1 0 1,0 0-16,1 0 16,-1 0-1,1 26-15,-1-1 16,26-25-16,-51 25 15,25 1-15,1-1 16,-26 1 0,0-1-16,0 0 15,0 1-15,0-1 32,-26 1-32,1-1 15,-1 0-15,1 1 16,0-1-1,-1 1-15,1-26 16,-1 25 0,1-25-1,0 0 48,-1 0-48,26-25 1,0-1 0,0 1-1,0-26-15,0 26 16,0-1-16,0 1 16,26 25-1,-26-26 16,25 26-15,0 0 47,1 0-32,-26 26-16,0-1 1,0 1-16,0 24 16,0 1-16,0-25 15,-26-1 1,26 0-16,-25 1 16,0-1-1,25-25-15,-26 0 47,1 0-31,-1 0-1,1-51-15,25 26 16,-25 0-16,25-1 16,0 1-16,-26-1 15,52 26 220,-1 0-204,-25 26 0,0-1-15,0 1-1,0-1 1,-25 0 0,-1-25-1,1 0 1,-1 0-1,1 0 1,0 0 0,25-25-1,-26 0 1,26-1 0,0-25-1,0 26 1,0 0-16,0-1 15,0 1-15,26 25 16,-1-26-16,0 26 31,1-25-31,-1 25 32,1 0-17,-1 0 1,0 0 15,1 0 0,-1 0-15,1 0 0,-26 25-16,25 1 15,-25-1 1,0 1-1,0-1-15,0 0 16,0 1-16,0-1 16,-25-25-1,-1 0 17,1 0-1,-1 0-16,1 0-15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6:22:42.513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 contextRef="#ctx0" brushRef="#br0">203 26 0,'0'-26'187,"-25"26"-109,-1 0-62,1 0 47,0 0-32,-1 0 47,26 26-47,-25-26-15,-1 0 46,26 25-46,-25 1 46,25-1-30,0 0-17,0 1 17,0-1-17,0 1-15,0-1 31,0 0-15,0 1 0,0-1-1,0 1 1,0-1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6:22:48.512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 contextRef="#ctx0" brushRef="#br0">1169 355 0,'0'-25'62,"0"-1"-46,0 1-1,0 0 17,0-1-32,-26 1 15,26-1 1,0 1-16,-25 0 15,25-1 1,-26 26 15,26-25-15,-25 25 93,25-26-31,-25 26-62,-1-25 0,1 25-1,-1-25 32</inkml:trace>
  <inkml:trace contextRef="#ctx0" brushRef="#br0" timeOffset="2190">1296 1016 0,'0'25'32,"0"0"-1,0 1-15,0-1 30,0 1-30,0-1 15,0 0 1,0 1-17,0-1-15,0 1 16,0-1-16,0 0 15,0 1 1,0-1 140,0 1-93,0-1 77,0 0-77</inkml:trace>
  <inkml:trace contextRef="#ctx0" brushRef="#br0" timeOffset="17001">1448 1524 0,'0'25'79,"0"0"-48,0 1 0,0-1-15,0 1 31,0-1-1,0 0-30,-25-25 93,25 26-15,-26-26-47,26 25-47,-25-25 94</inkml:trace>
  <inkml:trace contextRef="#ctx0" brushRef="#br0" timeOffset="18998">1499 1447 0,'0'26'16,"-26"-1"-16,26 1 16,-25-26-16,0 25 15,25 0 142,-26 1-142,1-1 1,-1-25 15,26 26-31,-25-26 16,25 25-1,-25-25 1,25 25-16,-26-25 31,1 0 32,25 26-32,-26-26-15,26 25-16,-25-25 15,25 26 1,-25-26-16,-1 25 31,1 0-15,-1 1 15,1-26-15,25 25-1,-25 1 157,25-1-156,-26 0-16,-50 52 31,51-52 0,-1-25 0,-25 51 1,1-26-17,24 1-15,1-26 16,-1 0-16,26 25 78,-25-25-62,25 25-16,-25-25 15,-1 0 1,26 26-16,-25-26 16,-1 0-16,1 0 15,0 0-15,25 25 16,-26-25-16,26 26 15,-25-26 1,-1 0-16,26 25 16,-25-25 77,0 0-77,-1 25 0,1 1-16,-1-26 15,1 25 1,0 1-16,-26-26 16,25 0-16,1 25 15,0 0-15,-1-25 16,1 26-1,-1-26-15,1 0 16,0 25-16,-1-25 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6:23:21.327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 contextRef="#ctx0" brushRef="#br0">229 0 0,'-25'0'94,"-1"0"-63,1 0-15,-1 0 0,1 0-16,0 0 15,-1 0 1,1 0 171,-1 0-109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48:54.608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49:02.575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0 237 0,'25'0'93,"0"0"-46,0 0-31,0 0 0,0 0-16,0 0 15,-1-25 1,1 25-16,25 0 15,-25 0-15,0 0 32,-25-24-32,25 24 0,0 0 15,0 0 1,0-25-16,-1 25 16,1 0-16,0 0 15,0 0 32,-25-25-47,25 25 16,0 0-16,0 0 15,0 0 1,0-25-16,0 25 16,24 0-1,-24 0-15,0 0 16,0-25-16,0 25 15,0 0-15,0 0 47,0 0-15,0 0-17,-1 0 1,1 0-16,0 0 15,0 0 1,0 0 15,25 0-31,-25 0 16,0 0 0,0 0-1,-1 0-15,1 0 31,0 0-31,0 0 16,0 0 0,0 0-1,0 0 1,0 0-16,0 0 16,0 0-1,0 0-15,24 0 16,-24 0-1,0 25-15,0-25 32,0 0-32,0 25 15,0-25-15,0 0 16,0 0-16,-1 0 16,1 0-1,0 25-15,0-25 16,25 0-16,0 25 15,-25-25-15,0 0 0,24 0 16,-24 0 0,25 24-16,-25-24 0,0 0 15,0 25 1,49-25-16,-49 0 16,0 0-16,25 0 15,0 0-15,-25 0 16,0 25-1,0-25 1,-1 0-16,1 0 16,0 0 15,0 25-15,25-25-1,0 0 1,-25 0-1,25 0-15,-1 0 0,1 0 16,0 0 0,25 0-16,-1 0 0,1 0 15,0 0 1,-1 0-16,1 25 16,25-25-16,-26 0 15,51 25-15,-75-25 16,49 0-16,1 0 15,0 25-15,-26-25 16,26 0-16,-50 0 0,49 0 16,-49 0-1,-25 0-15,50 0 16,-25 0-16,-1 0 16,1 0-16,0 0 15,-25 0-15,25 0 16,-1 0-16,1 0 15,0 0-15,-25 0 16,25 0-16,0 0 16,-1 0-16,1 0 15,0 0 1,0 0-16,-25 0 16,49 0-16,-49 0 15,50 0-15,50 0 16,-76 0-16,26 0 15,25 0-15,-26 0 16,1 0-16,0 0 0,-1 0 16,1 0-1,-25 0-15,50 0 16,-1 0-16,-49 0 16,25 0-16,24-25 15,-24 25 1,74-25-16,-49 25 15,-25 0 1,-50 0 0,0 0-16,-1 0 15,1 0 1,0 0-16,0 0 16,0 0-1,0 0 1,0 0-16,0-25 15,0 25 1,24 0-16,-24 0 16,25-25-16,25 25 15,-50 0-15,49-25 16,26 25-16,-50 0 16,25 0-16,-26-25 15,1 25-15,-25 0 16,50 0-16,-50-24 15,49 24-15,-24 0 0,0-25 16,0 25 0,0 0-16,24-25 0,-49 25 15,50 0 1,-25 0-16,-25 0 16,0 0-16,24 0 15,-24 0-15,25 0 16,-25 0-16,0 0 15,0 0-15,0 0 16,24 0-16,-24 0 16,0 0-1,0 0-15,25 0 16,25 0-16,-25 0 16,-1 0-16,26 0 0,-25 0 15,25 0-15,-1 0 16,1 0-16,0 0 15,-1 0-15,1 0 16,-25 0 0,25 0-16,-26 0 15,1 0-15,0 0 16,25 0-16,-26 0 16,51 0-16,-25 0 15,24 0-15,-24 0 16,0 0-16,24 0 15,-24 0-15,0 0 16,-50 0-16,25 25 0,-1-25 16,26 0-1,-50 0-15,25 0 16,0 0-16,24 0 16,26 25-16,-25-25 15,-1 24-15,1-24 16,0 0-16,24 25 15,1-25-15,-25 0 16,-1 0-16,26 0 16,-50 0-16,49 0 15,1 0 1,0 0-16,24 0 0,-24 25 16,-1-25-1,1 25-15,24 0 0,1-25 16,-50 0-1,49 25-15,-74-25 16,25 0-16,-26 0 0,1 0 16,-25 0-1,50 0-15,-50 0 0,0 0 16,49 0-16,-49 0 16,0 0-1,0 0-15,0 0 16,25 0-16,-25 0 15,0 0-15,-1 0 16,1 25 0,25-25-16,0 0 15,0 0 1,0 25-16,-1-25 0,1 0 16,25 0-16,25 25 15,-26-25 1,26 0-16,-50 0 15,24 0-15,1 0 16,-50 0-16,75 0 0,-26 0 16,-24 0-1,25 0-15,-25 0 0,24 0 16,1 0-16,0 0 16,-1 0-1,26 0-15,0 0 0,-51 0 16,26 0-1,0 0-15,-25 0 16,24 0-16,-49 0 16,25 0-16,0 0 15,0 0-15,-1 0 16,1 0 0,25 0-16,-25 0 15,-25-25 1,49 25-16,-24-25 15,0 25-15,0-25 16,0 25-16,-1-25 0,26 25 16,-25-25-16,0 0 15,74 0-15,-74 25 16,25 0-16,24-25 16,1 1-16,0 24 15,-1-25-15,-24 0 16,49 25-16,-49-25 15,0 25 1,0-25-16,49 25 16,-49 0-16,-1-25 15,1 25-15,25 0 16,-50 0-16,24 0 16,26 0-16,-50-25 0,24 25 15,1 0 1,0 0-16,-1 0 0,51 0 15,-75 0 1,25 0-16,-1 0 16,-24 0-16,0 0 15,25 0-15,-51 0 16,1 0-16,25 0 16,25 0-16,-25 0 15,-1 0-15,51 0 16,-75 0-16,50 0 15,-1 0-15,26 0 16,0 0-16,24 25 16,-49-25-16,24 0 15,-24 0 1,25 0-16,-26 0 16,-24 0-16,25 0 15,25 0-15,-51 0 16,1 0-16,25 0 15,-25 0-15,-25 0 16,24 0-16,-24 0 0,50 0 16,-50 0-1,25 0-15,-25 0 16,-1 0-16,1 0 16,0 0-16,0 0 15,-25 25-15,25-25 16,0 25-16,0-25 15,0 0-15,0 0 16,25 25-16,-26-25 16,1 0-16,0 25 15,25-25-15,-25 0 16,0 25 0,25-25-16,-1 0 15,1 24-15,-25-24 16,25 0-16,0 25 0,-25-25 15,24 0-15,-24 0 16,0 0-16,25 0 16,0 0-1,0 0-15,-1 0 0,-24 0 16,25 0-16,-25 0 16,0 25-1,0-25-15,0 0 16,0 0-1,24 0-15,-24 0 16,25 0 0,25 0-16,-50 0 0,0 0 15,0 0 1,0 0 0,-1 0-1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49:13.265"/>
    </inkml:context>
    <inkml:brush xml:id="br0">
      <inkml:brushProperty name="width" value="0.05" units="cm"/>
      <inkml:brushProperty name="height" value="0.05" units="cm"/>
      <inkml:brushProperty name="color" value="#177D36"/>
      <inkml:brushProperty name="fitToCurve" value="1"/>
    </inkml:brush>
  </inkml:definitions>
  <inkml:trace contextRef="#ctx0" brushRef="#br0">0 0 0,'0'25'218,"0"-1"-186,25-24 46,0 25-31,-25 0-32,0 0 17,25-25 233,0 0-187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49:35.057"/>
    </inkml:context>
    <inkml:brush xml:id="br0">
      <inkml:brushProperty name="width" value="0.21167" units="cm"/>
      <inkml:brushProperty name="height" value="0.21167" units="cm"/>
      <inkml:brushProperty name="color" value="#177D36"/>
      <inkml:brushProperty name="fitToCurve" value="1"/>
    </inkml:brush>
  </inkml:definitions>
  <inkml:trace contextRef="#ctx0" brushRef="#br0">8 324 0,'0'25'187,"25"-1"-155,0 1-1,0 0 78,0-25-77,-25 25-17,25-25 32,-25 25 109,-25-25-140,0 0 0,0 0-1,0 0 1,25 25-1,-25-25-15,0 0 32,0 0-17,50 0 110,0 0-78,0 0-47,0 0 16,0 0-16,0 0 15,0 0 17,-25 25-1,25-25-31,-1 0 16,1 0 15,0 0-16,0 0 17,0 0-17,-25 25 188,0 0-156,0 0-31,25-1 0,-25 1-1,0 0-15,25 25 16,0-25-16,0 25 15,0 0-15,-1-25 16,1-1-16,-25 1 16,25-25-16,-25 25 15,0 0 79,0 0-94,0 0 16,25 25-1,-25-25-15,25 24 16,-25-24-16,0 0 16,0 0-16,0 0 15,0 0 1,25 0-1,-25 0-15,0 0 16,0 0-16,0-1 16,25 26-16,-25-25 15,25 0-15,-25 25 16,25-25-16,-25 25 16,25-26-16,-25 26 0,24-25 15,1 0 16,0 0-31,0 25 0,-25-25 16,25 0-16,-25-1 16,25-24-1,-25 25-15,25 0 16,-25 0-16,0 0 16,0 0 15,0 0 16,-25-25 62,0 0-93,25-25-1,-25 0 1,25 0 0,-25 0-1,25 0 16,-25 25-31,25-25 16,-25 1-16,25-1 16,0-25-16,-24 25 15,24 0 1,0 0-16,-25 0 0,25 0 16,0 0-16,0 1 15,0-1 1,0 0-1,0 0-15,0 0 32,0 0-32,0 0 15,0 0-15,0 0 32,0 0-1,-25 25-31,25-24 15,0-1 1,0 0-16,0 0 16,-25 0-16,25 0 15,-25 25-15,25-25 16,0 0 15,-25 25-15,25-25 15,0 0-15,-25 1-1,25 48 173,0 1-188,0 0 31,0 0-31,25 25 0,-25-25 16,0 25-1,25-25-15,-25 24 16,25 1-16,-25 0 16,0-25-16,25 25 15,-25-25 1,0-1-1,0 26-15,0-25 16,0 0-16,0 0 16,0 0-16,0 0 15,0 0-15,0 0 16,0-1-16,0 1 31,0 0-31,25 0 16,-25-50 140,0-25-140,0 26-16,0-26 15,0 25-15,0 0 16,0 0-16,0 0 0,0 0 16,0-25-16,0 26 15,-25-26 1,25 25-16,0-50 0,0 25 15,0 1 1,0-1 0,0 25-16,0 0 62,-25 0-62,25 0 16,0 0-1,-25 25 1,25-25 15,-25 25-15,25 25 140,0 0-125,0 0-31,0 25 0,0 0 16,0-25 0,0 24-16,0 26 0,0-25 15,0-25 1,0 25-16,0-1 16,0-24-1,0 0-15,25 0 47,-25-50 141,-25 0-188,25 0 15,-25-24-15,25-1 16,-25 25-16,25 0 15,0 0-15,0 0 16,0 0-16,0 0 16,0 0-16,0 1 15,0-1-15,0 0 16,0 0-16,0 0 16,0 0 30,-25 25-30,25-25 0,0 0-1,0 0 1,0 0 0,-25 25-16,25-24 0,0-1 15,-24 0 1,24 0-16,0 0 15,-25 25 1,25-25-16,0 0 31,-25 0-15,25 0 15,-25 0-15,25 1-1,0-1 1,-25 25-16,25-25 31,0 0 16,0 0-31,0 0-16,0 0 15,0 0 1,-25 0-16,0 25 31,25-25-31,-25 0 16,25 1 0,-25-1-1,25 0 32,0 0-31,-25 0 15,25 0-15,0 0-16,0 0 15,0 0 1,0 0-1,0 1-15,0-1 16,0 0 15,0 0-15,25 25 0,0-25-1,0 25-15,0-25 31,0 25-31,0 0 16,0 0-16,0 0 16,0-25-16,-1 25 15,26 0-15,0 0 16,0 0-16,-25 0 16,0 0-16,0-25 15,-1 25 1,26 0-16,-25 0 0,0 0 15,0 0 1,0 0-16,0 0 16,0 25-1,0-25-15,-1 0 16,1 0 15,0 0-31,-50 0 156,0 0-140,1 0-16,-1 0 0,-25 0 16,50 25-1,-25-25 1,0 0-16,0 0 16,0 0-1,0 0 1,0 25-1,1-25-15,24 25 125,49-25-109,-24 0-16,25 25 16,0-25-1,25 25-15,-51-25 16,51 0-16,-50 0 16,25 0-16,25 25 15,-51-1-15,26-24 16,0 0-16,25 25 15,-50 0-15,25-25 16,-1 25-16,1-25 16,0 25-16,25 0 15,-26-25-15,1 25 16,25 0-16,-25 25 16,24-26-16,1 1 15,50 0-15,-51 25 16,51 0-16,-26-25 15,1 25-15,0-50 16,-50 0 0,-1 25-16,1-1 15,0-24-15,-75 0 47,-25 25-31,0-25-1,-49 25-15,-26 25 16,26-25-16,24-25 16,0 0-16,-24 0 0,-1 25 15,0-25 1,1 0-16,-26 0 0,26 0 16,-1 0-16,1 0 15,-1 0 1,-25 0-16,100 0 15,-24-25-15,24 25 47,50-25 0,74-25-31,26 0-1,-50 50-15,24-24 16,51-1-16,74 25 16,50 0-16,-50 0 15,99 0-15,1 0 16,0 0-16,0 25 16,-26 24-16,-24-24 15,-50 25-15,200 25 16,-275-25-16,-124-50 15,0 0 1,-25 24 15,-25-24-15,-25 25-16,25 0 16,-99 0-16,49 0 15,-49 25-15,49-25 16,-74 0-16,-51 0 15,1-1 1,-75 1-16,-25 0 16,-74-25-16,-1 0 0,51 0 15,-300 0 1,399 0-16,174 0 16,125 0 30,49 0-46,26 0 16,124 0-16,74 0 16,26 0-16,24 0 15,26 0-15,24 0 16,-25 0-16,50 0 16,0 0-16,1 0 15,-51 0-15,50 25 16,-75 0-16,-49 0 15,-25 0-15,-50-25 16,-25 25-16,-50 25 16,-75-26-16,-99-24 15,-50 25 17,-99-25-17,74 0-15,-74 0 16,-26 0-16,-74 0 15,-75 0-15,0 25 16,-99-25-16,-100 0 16,0 0-16,-50 0 15,0 25 1,100-25-16,0 25 0,99 0 16,100 0-16,25-25 15,174 0-15,50-50 31,50 0-15,25 0-16,124-24 16,50 24-16,100-25 15,49 25-15,25 26 16,51-26-16,-26 0 16,0 0-16,-25 25 15,50 25-15,-24-25 16,-1 25-16,-25 0 15,-24 0-15,-51 0 16,-74 0-16,-25 0 16,-25 25-16,-74-25 15,-1 50-15,-99-25 16,-25 0-16,-25 0 16,-25 0 15,0-25-16,-74 0-15,-1 25 16,-50-25 0,101 0-16,-76 0 0,-49 0 15,-50 0 1,-50 24-16,25 1 16,-75-25-16,-25 0 0,1 25 15,-76-25 1,-49 0-16,-50 0 15,-24 0-15,-51-50 16,-25 26-16,1-26 16,198 25-16,51 25 15,124 0-15,224 0 16,25-50 0,75 25-1,49 0-15,100 0 16,125-49-16,25 24 15,24 25-15,25 0 16,50 25-16,25-25 16,1 25-16,-26 0 15,74 0 1,-73 0-16,24 0 16,-50 0-16,-50 0 15,-24 0-15,-26 25 16,-24 0-16,-75-25 0,-50 25 15,-223-25 32,-76 0-31,-25 0 0,-24 0-16,74 0 15,-149 0-15,-25 0 16,-99 0-16,-26 0 15,-24 0-15,-51 0 16,76 0-16,-75 0 16,49 0-16,26 0 15,-26 0 1,-24 0-16,99 0 0,0 0 16,50 0-16,-24-25 0,98 0 15,26 0 1,174 0-16,0 0 31,0-24-31,125-1 16,-26 0-16,26 25 15,49-25-15,50 25 16,25-25-16,0 1 16,25-1-16,-50 25 15,25 25-15,0 0 16,0 0-1,0 0-15,-25 0 16,1 0-16,-51 0 16,0 0-16,-99 0 15,0 50-15,-50-25 16,-1-25-16,-24 25 47,0-1-32,-49-24 1,24 25-16,-25-25 16,-25 0-16,1 25 15,-26-25-15,0 0 16,-24 25-16,24-25 16,25 0-16,-49 25 15,-1-25-15,-49 0 16,-75 0-16,25 0 15,-75 0 1,-25 0-16,-49-25 0,-1 0 16,26 0-16,-1 0 15,125 25 1,149 0-16,50 0 0,25-24 31,100-1-15,-25 25-16,49-25 15,75 0 1,26 25-16,73 0 16,1 0-16,-25 0 15,75 0-15,24 0 16,-24 0-16,24 0 16,26 0-16,-26 25 15,-74 0-15,25 24 16,-25-24-16,-25 0 15,-75 0-15,-25 0 16,-24 0 0,-175-25 15,-25 0-15,-25 0-16,1 0 15,-76 0 1,-124 0-16,0 0 0,-74 0 15,-76 0 1,1 0-16,-50 25 16,-50-25-16,25 25 15,50-25-15,-1 0 16,51 25-16,49 0 16,51-25-16,248 0 15,75-25 16,99 0-31,-49 0 16,74 25 0,50-25-16,150 25 15,0 0-15,99 0 16,-50 0-16,100 0 16,50 0-16,0 0 15,-25 0-15,0 0 16,0 0-16,0 0 15,0 0-15,-75 0 16,-50 25-16,-24 0 16,-25 0-1,-1 0-15,-24 24 16,-100-24-16,-50 0 16,-24 0-16,-150 0 31,-50 0-31,-50-25 15,1 0-15,-76 25 16,-98-25 0,-51 0-16,-174 0 0,-75 0 15,-74 0 1,24 0-16,-124 0 16,-25 0-16,50 25 15,50 25-15,124 24 16,174-49-16,75 0 15,125 0 1,199-25 0,75 0-16,49 0 15,125-25-15,124 0 16,51 0-16,73 25 16,1-25-16,100 0 15,0 1 1,49-1-16,-74 0 15,24 25-15,-24 0 16,597 0 0,-622 0-16,-1 0 15,-148 0 1,373 0-16,-449 0 16,101 0-16,-375 0 15,-49 0 1,-50 0 15,-49 0-31,-26 0 16,0 0-16,1 0 15,-100 0-15,-51 25 16,-98 24-16,-51 1 16,-74-25-16,-75 25 15,-74 0-15,-50 0 16,-26-26-16,76 26 15,-1-25-15,75 0 0,100 0 32,50 0-32,74-25 0,75 0 15,224 0-15,25-25 32,50-25-32,49 0 15,175 1 1,50-1-16,0 0 15,149 25 1,473-25 0,399 0-1,-872 26 1,-74 24-16,-51 0 16,75 0-16,-49 0 15,224 0-15,-349 0 16,-75 0-1,0 24-15,-99 1 0,-50-25 16,-25 25 31,-25-25-47,-75 25 16,-24-25-16,24 25 15,26-25-15,-175 25 16,-75 0-16,-75 0 15,-124-25 1,-124 0-16,-50 0 0,-50 0 16,-25 0-1,99 0-15,-373 50 16,698-50 0,99 0-16,224 0 15,75-50 1,49 25-16,51 0 15,149-25-15,124 25 16,75 0 0,50-24-16,0 24 0,-1 0 15,76 25 1,-25 0-16,-1 0 16,-49 0-16,0 0 15,-50 0-15,-100 0 16,1 0-1,-26 25-15,-99 0 16,-99-1-16,-26 1 0,-149 0 16,-75 0 15,26 0-31,-51 0 16,25-25-16,-74 0 15,-50 0-15,-50 25 16,-75-25-16,-25 0 15,-174 0-15,-99 0 16,24 0 0,-99 25-16,99 0 0,25 24 15,100 26 1,75 0-16,74-50 16,75 25-16,75-26 15,149-24-15,75 0 47,99 0-47,-74 0 0,149 0 16,75 0-1,124 0-15,-49 0 16,49 0-16,50 0 0,25 0 16,-25 0-1,-49 0-15,24 0 16,-99 0-16,24 0 15,-124 0-15,0 0 16,-25 0-16,-74 0 16,-101 0-16,-24 0 15,-50 0 17,1 25-17,-101-25 1,50 25-16,-74 0 15,-25-25-15,-125 25 0,-100 0 16,-99 0-16,-124 0 16,-76-25-1,-49 0-15,0 25 0,100 0 16,149-1-16,124 1 16,100 0-1,100 0-15,199-75 31,50 25-31,174 1 16,50-26-16,124 0 16,50 0-16,75 25 15,25-25-15,24 26 16,101-1-16,-1 0 16,-25 0-16,0 25 15,1 0-15,-76 0 16,-24 0-16,-50 0 0,-50 0 15,-49 0 1,-76 0-16,-74 25 16,-75 0-16,-149 0 15,-25-25-15,-25 24 16,-75-24 0,-24 25-1,-26-25-15,26 0 16,-51 25-16,-99 0 15,-50-25-15,-74 25 16,-75 0 0,-100-25-16,-75 0 15,-74 0-15,-50 0 16,50 0-16,74 0 16,100 50-16,125-25 15,99 0-15,249-25 16,75-50 15,75 25-31,74-25 16,75 25-16,50-25 15,99 1-15,75 24 16,100 0-16,-25 0 16,75 25-16,-26 0 15,1 0-15,-25 0 16,-50 0-16,-25 0 15,24 0-15,-73 0 16,-26 0 0,-49 0-16,-51 0 15,-74 25-15,-25 0 16,-74 0-16,-100-25 16,-25 24-16,-25 1 15,-25 0 1,-25 0-1,-50 25-15,-49-25 16,74 0-16,-49 0 0,-51 24 16,-49-49-1,-75 50-15,-99 0 16,-125-25-16,-75-25 16,1 0-16,-150 0 15,-25 0-15,-50 0 16,75 0-16,124 0 15,75 25 1,125 0-16,124-25 0,250 0 16,148-50 15,125 0-31,100-25 16,74 26-16,125-26 15,25 25-15,25 0 16,0 1-16,24 24 15,26 25-15,-1 0 16,26 0 0,-100 0-16,0 0 15,-50 0-15,-50 0 16,-124 0-16,-75 25 16,-50-1-16,-125-24 0,-74 25 15,-49-25 16,-1 0-15,-75 0 0,51 0-16,-26 0 15,-99 25-15,-25-25 16,-50 25-16,-125-25 16,-24 0-16,-150 0 15,-24 0-15,-76 0 16,1 0-16,49 25 15,76 0-15,123 0 16,76 0-16,99-25 16,199 0-1,25 0-15,25-25 16,75-50-16,-1 50 16,101-25-16,99 1 15,124 24-15,50 0 16,25 0-16,50 0 15,-25 0 1,25 25-16,-25 0 16,-25 0-16,1 0 0,-51 0 15,-25 0 1,-99 0-16,-75 0 16,-25 0-16,-124 25 15,-50-25-15,0 0 16,-50 25-1,-50 0 1,-24-25-16,-1 0 0,-24 25 16,-76 0-1,1 0-15,-100 24 16,-99-24-16,0 0 16,-101-25-16,-48 0 15,-1 25-15,75 25 16,24 25-16,126-51 15,24 26-15,75-25 16,199-25-16,0 0 16,50 0 15,99-50-31,26 25 16,-1 25-16,100-24 15,399-1 1,-275 0-16,26 25 15,397 0 1,-422-25-16,373 25 16,-473 0-1,25 0 1,124 0-16,-348 0 16,-50 0-16,-50 0 62,-25 0-62,0 0 16,-74 25-16,24-25 0,-199 25 31,100-25-15,-199 0-16,-75 25 0,-623-1 15,523-24 1,75 50-16,-374 25 15,474-50 1,124 0-16,75-25 16,174 0-16,25-25 15,100-50 1,49 50-16,75-25 16,125 26-1,74-26-15,25-25 16,-24 50-16,-1-25 15,50-24-15,-25 24 16,1 25-16,-51-25 16,-24 0-16,-51 25 15,-99 1 1,-49 24-16,-150 0 31,-125 0-15,-149 0-1,-25 0-15,-50 0 16,-24 0-16,-599 0 31,350 0-31,24 0 16,-49 0-16,99 24 0,25 26 16,74-25-1,-149 0 1,549-25-16,-1 0 15,25-25 1,74-25-16,101 1 16,49-1-16,100-25 0,49 25 15,75 0 1,50-24 0,-49 24-16,24 25 15,473-75 1,-523 51-16,-49 49 0,-75-25 15,-50 0 1,-75 25-16,-249 0 47,-24 25-47,49-25 16,-100 25-1,-49 0-15,-75 24 16,-24 1-16,-51 0 0,-74 25 15,49-1-15,-99-24 16,25 25 0,24 0-16,76-51 15,49 26-15,75-25 16,74 0-16,26 0 16,99-25 15,50 0-31,99-50 15,76 0-15,73 1 16,76 24-16,0-25 16,49-25-16,25 25 15,-24 1-15,-50-1 0,24 0 16,1 25-16,-76-25 16,26 25-1,-75 0-15,-25 1 16,-74 24-16,-125 0 15,-50 0 17,-50 0-17,-74 0 1,99 24-16,-75 1 0,-74 25 16,-125 0-16,1-25 15,-549 74 1,399-49-1,-448 75 1,522-75-16,-298-1 16,523-49-1,-51 0 1,225-25-16,0-24 16,100-76-1,-25 100-15,24 0 16,374-124-1,100 49 1,-199 26 0,24 24-16,1 0 0,-51 0 15,1 25 1,-1 0-16,-74 0 0,-25 1 16,-99-1-16,-26 25 15,-99 0 1,-75 0 15,-24 0-15,-26 25-1,25-1-15,-49 1 0,-100 0 16,-25 25-16,-75 0 16,-25 25-16,-24-26 15,24 26 1,-49-25-16,24 0 15,1 0-15,124-1 16,0-24-16,74-25 16,200-25 15,75 0-15,49-24-16,51-1 0,-1 25 15,50-25 1,50-25-16,74 26 15,1-1-15,24-25 16,1 25-16,-101 50 16,26-50-16,0 1 15,-50 24-15,-50 0 16,-50 25-16,-149-25 16,-125 25 15,1 0-16,-26 25 1,-49 0-16,0 25 0,-75 24 16,0-24-16,0 25 15,-50-25 1,0 49-16,-50-24 0,26-25 16,24 0-16,-174-1 31,323-24-31,1-25 15,74 0-15,150-99 47,49 24-47,-49 75 16,75-50-16,49-25 16,25 26-16,75-1 15,-25-50-15,-25 50 16,49-24-16,-24-1 15,25 25 1,-50 0-16,-25 1 16,-74 24-16,-26 0 15,-74 25-15,-50 25 32,-75-25-17,26 49-15,-76 26 16,25-25-16,1-25 15,-76 25 1,1-1-16,0 1 16,-125 25-16,-25 0 15,25-25-15,-49 24 16,-1-24-16,50-25 0,-49-25 16,99 25-1,50-25-15,74 0 0,75 0 16,50-25 15,100-25-15,-50 25-16,99-49 15,50 24-15,75-25 16,0 0-16,0 25 16,50-24-16,-50 24 15,25 0-15,-1 0 16,-49 1-16,-49 24 15,-1 25 1,-75-25-16,-99 25 16,-50 25 15,-25-25-15,-24 49-16,-26 1 15,-24 0-15,49-25 16,-74 0-16,-51 25 15,-74 24-15,-49-24 16,-1 25 0,25 0-16,-25-26 15,26 1-15,73 0 16,26-25-16,125-25 16,49 0-16,99-75 31,51 1-16,-26 49 1,-24 25-16,75-75 16,74 0-16,0 25 15,-25 1-15,25-1 16,75 0 0,224 0-16,-299 25 15,-25 0-15,-24 25 16,98 0-1,-223 0-15,-25 0 16,-25 25 31,-50 0-31,1 25-16,-101 0 15,100-25-15,-74 24 16,-50 1-16,-1 25 15,-49 0 1,0-25-16,-50 49 16,0-49-16,50 25 15,-25-26-15,0-24 16,50 0-16,49-25 16,51 0-16,74 0 15,25-25 16,25-24-31,74-26 16,-24 50-16,25-25 16,49-25-16,25 26 15,1-26-15,24 25 16,25 0-16,0 0 16,0-24-16,-24 24 15,24 25-15,0 0 16,-75 0-16,1 0 15,-1 25-15,-99 0 16,-25 0-16,-25 25 47,0 25-47,-25-25 16,-25 0-16,-25 25 15,-74 24-15,24-49 16,1 25-16,24-25 15,-49 25-15,-50 0 16,-50-25-16,-25 49 16,25-24-16,25-25 15,24 0-15,-24 0 16,25 0-16,74-25 16,76 0-1,24 0-15,25-50 16,0 25-1,50-50-15,-1 1 16,76 24-16,-26 0 16,1-25-16,-25 50 15,24-25-15,26 1 16,-1-1-16,26 25 16,24-50-1,-24 25-15,24 1 16,25 49-16,-25-25 15,-24 0-15,-1 25 16,1 0-16,-51 0 16,26 0-16,-51 0 15,-49 0 1,-25 25 46,-25 0-62,-24-25 16,-1 49-16,-75 1 16,26 25-16,24-75 15,-74 25-15,24 0 16,-124 25-16,50-1 16,-50-24-1,0-25-15,25 25 16,25-25-16,49 0 15,-24 25-15,149-25 16,25-25 31,25 0-47,25-25 0,-1 1 16,26-1-16,0 25 15,24-25-15,-24 25 16,25-25-1,-1 1-15,-24 49 16,25-25-16,24-25 16,1 25-16,-51 25 15,26-25-15,24 0 0,-49 25 16,50 0-16,-26-25 16,1 25-1,-25 0-15,-50 0 16,49 0-16,-49 0 15,25 0-15,0 0 16,-25 0 0,0 0 62,-1 0-63,1 0 1,25 0-16,-25 0 16,25 0-16,25 0 15,-51 0-15,1 0 16,25 0 0,0 0-1,25-25 1,-1 25-1,-24 0-15,0 0 16,0-24 0,25-1-16,-26 25 15,1-25 1,-25 25 0,0 0-16,0 0 15,25-25 1,-1 25-1,-24 0-15,0 0 16,0 0-16,0 0 16,0 0-1,0 0-15,0 0 0,25 0 16,24 0-16,-24 0 16,0 0-16,0 0 15,-1 0-15,1 0 16,0 0-1,0 0-15,0 0 16,-25 0-16,24 0 16,1 0-16,0 0 15,-25 0-15,0 0 16,0 0-16,0 0 31,24 0-15,-24 0-1,0 0-15,0 0 16,0 0-16,0 0 16,25 0-16,-25 0 15,0 0-15,24 0 16,1 0-16,0 0 16,-25 0-16,25 0 15,-1 0-15,1 0 16,-25 0-1,25 0-15,-25 25 16,25-25-16,-25 0 0,-1 0 16,26 0-16,0 0 15,0 25 1,0-25-16,-1 0 0,1 0 16,-25 0-16,25 0 15,0 0 1,-25 0-16,0 0 0,0 0 15,-25 25 1,74-25-16,-24 0 16,0 24-16,0-24 15,-1 25-15,26-25 16,-25 0-16,25 0 16,-26 25-16,1-25 15,75 25-15,-100-25 0,49 0 16,-24 0-1,0 0-15,25 0 16,-1 0-16,26 25 16,-25-25-16,24 0 15,-24 0-15,0 25 16,-25-25-16,-26 0 16,-24 25 234,0 0-219,0 0-16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49:45.247"/>
    </inkml:context>
    <inkml:brush xml:id="br0">
      <inkml:brushProperty name="width" value="0.21167" units="cm"/>
      <inkml:brushProperty name="height" value="0.21167" units="cm"/>
      <inkml:brushProperty name="color" value="#177D36"/>
      <inkml:brushProperty name="fitToCurve" value="1"/>
    </inkml:brush>
  </inkml:definitions>
  <inkml:trace contextRef="#ctx0" brushRef="#br0">16485 367 0,'-25'0'16,"-25"25"-16,1-25 16,-1 25-1,-25 0-15,0-25 0,1 0 16,-26 25-16,-24 0 16,-26-25-1,26 0-15,-100 25 16,-1-25-16,-148 25 15,174-25 1,-25 25-16,49-25 16,1 25-16,25-25 0,24 0 15,1 0 1,-1 0-16,1 0 16,-26-25-16,100 25 15,1 0 1,49-25 15,0 0-15,99 0-16,1 0 15,-26 0-15,26 25 16,0-25-16,99 0 16,-25 0-16,50 1 15,-24-1 1,49 25-16,-25-25 0,0 25 15,-50 0-15,0 0 16,-24-25-16,-1 25 16,-74 0-16,-50 0 15,-50 0 63,0 0-62,-50 0-16,-49 0 16,24 0-16,-74 0 15,-75 0-15,-25 0 16,0 0-16,-25 0 16,0-25-16,25 25 15,25 0-15,75-25 16,50 25-1,74-25-15,25 25 0,25-25 32,0 0-17,25 0 17,50 1-17,-1-1-15,-24 25 16,25 0-1,-1 0-15,76 0 16,24 0-16,25 0 16,-74 0-16,49 0 15,1 0-15,24 0 16,-25 0-16,0 25 0,-24-1 16,-51 1-16,26-25 15,-75 50-15,24-50 16,-49 25-1,0-25-15,-50 0 63,-25 0-47,-49 0-16,49 0 0,-74 0 15,-51 0 1,-24 0-16,-150 0 0,-49 0 31,49 0-31,51 0 0,24 0 16,99 0-1,26 25-15,124-25 0,75 0 47,24 0-47,51 0 16,74 0-1,25 0-15,0 0 16,75 25-16,-25 0 16,75-25-16,24 25 15,-24-25-15,0 0 16,-26 0-16,-24 25 16,-25-25-16,0 0 15,-75 24 1,-149-24-16,-25 0 0,-25 25 15,-25 0 32,-25 25-31,-49-25-16,24 0 16,-50 25-16,-49-1 15,-125 1-15,-99 0 16,-50 0-16,-175-25 15,-149 0-15,0-25 16,25 25-16,75 0 16,99 49-16,150 1 15,373-50 1,75-25 0,124 0-1,25-25-15,100 0 16,150-50-16,-1 1 15,50 24 1,0 0 0,50 0-16,-25 25 15,-25 25-15,-24 0 16,-76 0-16,374 0 16,-473 0-16,-75 0 15,-149 0 1,-100 0 15,-24 25-15,-1 0-1,25 0-15,-74 0 16,-26 25-16,-74-25 16,-124 49-16,-51-24 15,-74 0-15,-50 25 16,0-1-1,75-24-15,49 25 0,76-25 16,99-25 0,49-1-16,150-24 15,50 0 1,50-24 0,25-1-16,74 0 15,174-25-15,-24 0 16,50 25-16,-26 0 15,76-24-15,-51-1 16,51 25-16,173 0 16,-298 25-1,-50 0 1,-25 0-16,-50 0 0,-149 0 16,-99 0 46,-26 0-62,-24 0 16,-101 25-1,-73 25-15,-76-25 16,-99-1-16,-75 1 16,-25 0-16,1-25 15,98 25-15,101 25 0,49 0 16,75-25-1,175-25-15,98-75 32,101 25-32,24 25 0,51-25 15,148 1 1,1-26-16,74 50 16,0-25-16,26 0 15,24 1-15,25 49 16,-100-25-16,51 25 15,-101 0-15,-24 0 16,-100 0-16,-75 0 16,-124 25 31,-99-25-47,-26 49 15,0-24-15,1 0 16,-125 0-16,-50 25 15,-100-25-15,-99 0 16,-75 0-16,-49 0 16,74 24-16,50 1 15,124 25 1,50 0-16,249-75 16,0 0-16,125 0 31,25 0-31,49-25 15,100 0-15,25 0 16,25 0-16,25 0 0,-1 0 16,1 0-1,75 25-15,-51 0 0,51 0 16,-1 0-16,-99 0 16,0 0-1,-50 0-15,-175 0 16,-148 0 31,-26 0-47,-24 25 15,74-25 1,-75 25-16,-24 0 16,-75 0-16,-50 25 15,-75-25-15,-74-1 16,24 1-16,-24 25 0,74 25 15,76-50-15,73 25 16,51-26 0,199-24-1,0 0 1,149 0-16,0 0 16,100-24-1,25-1-15,74 0 16,-25 0-16,26 25 15,-26 0-15,-24 0 16,0-25-16,-50 25 16,-50 0-16,-50 0 15,-125 0-15,-49 0 16,-50 0 0,-49 0-1,24 0-15,-99 25 16,99-25-16,-100 0 15,-24 25-15,0 0 16,-75 0-16,-50-1 16,-25 1-1,-24 25-15,24-50 16,25 50-16,25-25 16,25 25-16,0-25 15,374-25 16,-51 0-15,76 0 0,124-25-16,24 0 0,51-25 15,-50 25 1,49 0 0,-99 0-16,25 0 0,150 25 15,-250 0 1,-124 0-16,-25 0 15,-50 0 32,0 0-31,-50 0 0,-24 50-16,-26-25 15,-24 0-15,-26 0 16,-74 0-16,-149 0 15,0 24-15,-1-24 16,100 25-16,25 25 16,100-50-16,0 0 15,124-25 1,75 0 0,74 0-1,200-25-15,-50 25 16,75-25-16,-25 0 0,0 0 15,-25 25 1,-1 0-16,1-25 0,-25 25 16,0-25-1,-49 25-15,-151 0 16,-24 0-16,-50 0 62,-24 0-46,-26 0-16,-25 0 16,-24 0-16,-50 0 15,-125 0 1,-25 0-16,0 0 0,1 0 16,24 25-1,50 0-15,49-25 16,26 0-16,50 0 0,74 0 15,50-25 1,0-25-16,0 25 16,75-74-1,49 24-15,-24 50 0,24-25 16,125-24-16,-25 24 16,25-25-1,0 25-15,-25 1 16,1-1-16,-1 0 15,-75 25-15,25 0 16,-24 25-16,-26 0 16,-74 0-16,-25 0 15,-50 0 48,-25 25-63,-49 25 15,24 0-15,-74 0 16,49-50-16,-25 49 16,-49-24-1,-100 25-15,75 0 0,-25-25 16,-25 0 0,75 0-16,24-1 15,26 1-15,99-25 0,99-49 47,51-26-31,-25 75-16,-1-25 15,1 0 1,99-25-16,-25 0 0,26 26 16,-1-26-16,0 0 15,25 0-15,-25 25 16,-49-25-16,-26 1 15,-49 24-15,-50 0 16,-50 0 47,-25 25-48,-49-25-15,-1 25 16,0 0-16,-124-25 15,25 0-15,-25 0 16,0 25-16,25 0 16,24 0-16,1 0 15,24-25 1,76 25-16,49-24 16,0 24-16,25-25 15,0 0 1,0-25-16,25 0 15,74 0 1,-24 50-16,0-25 16,25 0-16,24 1 15,25-26-15,-24 0 16,-1 50-16,-24-50 16,-25 25-16,-1 25 15,1 0-15,-50 0 16,0 0-16,-50 0 172,-25 25-172,-49 0 15,-1 0-15,-24-25 16,-26 50-16,1 0 16,-26-1-16,-24-24 15,0 0-15,-75 0 16,50 0-1,-25 0-15,0-25 16,50 0-16,24 0 16,-49 0-16,50 0 15,0 0-15,24-25 16,76 0-16,49 25 16,25-25-1,0 0 1,0 0 31,25 0-32,-1 1-15,76-1 16,0-25-16,-1 50 16,26-25-16,24 25 15,25 0-15,26 0 16,-1-25-16,0 25 15,0 0-15,-49 0 16,-1 0 0,1 0-16,-1 0 15,-25 0-15,-99 0 16,25 0-16,-75 25 109,-25-25-93,-49 25-16,24 0 16,-24 0-16,-76 0 15,-49-1-15,0-24 16,-125 0-16,1 0 15,-26 0-15,-24 0 16,124 0 0,-50 25-16,25-25 15,25 0-15,50 0 16,25 0-16,-199 0 16,323 0-1,-25 0-15,1 0 16,74 0-16,-25 0 15,0 0 1,25 0-16,25-25 16,-25 25 93,-24 0-93,-26 25-16,-25-25 15,-24 25 1,24-25-16,25 0 0,-99 0 16,0 0-16,0 25 15,24 0-15,1-25 16,-1 25-16,26 0 15,-1-25 1,75 25-16,1-25 0,-1 0 16,25 0-1,0 25 1,50-25 171,25 0-171,74 0-16,-49 0 0,0 0 16,74 0-1,1 0-15,49 0 16,0 0-16,25 0 16,0 0-16,25 0 15,-25 0-15,0 0 16,1 0-16,-51 0 15,-50 0-15,-99 0 0,-25 25 32,-25-25-17,-24 25 1,-26-1-16,-50 1 16,26 0-16,24-25 15,-74 25-15,-26-25 16,-74 25-16,-50-25 15,-99 0-15,0 0 16,-51 0-16,-24 0 16,75 0-1,49 0-15,50 0 16,50 0-16,25 0 16,150 0-1,74-50 1,0 25-1,74-24-15,1 24 16,-25 25-16,49 0 16,-49-25-16,75 0 15,-76 25 1,76 0-16,-1 0 16,1 0-16,24 0 15,1 0-15,-1 0 0,26 0 16,-26 0-16,100 0 15,-50 0 1,75 25-16,25 0 0,-25-25 16,-25 25-1,0-1-15,-25 1 16,-50-25-16,1 25 16,-26 0-16,-74-25 15,-100 0 32,-50 0-31,0 0-16,-74 0 0,-50 0 15,-50 25 1,-75-25-16,-25 25 16,-74-25-16,-25 0 15,-25 0-15,0 0 16,-1 0-1,51 0-15,-349-50 16,448 25-16,100 0 16,50 0-1,149 1-15,50-1 47,25 25-47,49 0 16,26-25-16,-50 25 15,74 0-15,25 0 16,-149 0 0,50 0-16,99 0 0,25 0 15,51 0 1,-1 25-16,0-25 16,-25 49-16,-50-24 15,50 25-15,-50-25 16,26 0-16,-1 25 15,-25-25 1,-24 0-16,-51-1 0,-74-24 16,-75 25 15,-49-25-15,-1 0-1,-24 25-15,-101-25 0,-48 0 16,-26 25-16,-25 25 15,25 0-15,25 0 16,25-1 0,25 1-16,25 0 0,49-25 15,126-25 1,98 25 0,1-25-1,74 0 1,51 0-16,74 25 15,24-25-15,1 25 16,25-25-16,0 0 16,24 0-16,-24 24 15,0 1-15,-25 0 16,-50 0-16,-25-25 16,-25 25-16,0 0 15,-74 25-15,-76-25 16,-49 0-1,0-1 17,-25-24-32,1 0 15,-1 0 1,0 0-16,-125 25 0,26-25 16,49 0-16,-99 0 15,-25 0-15,-125 0 16,-75 0-16,1 0 15,0 0 1,99 0-16,75 0 16,49 0-16,51 0 15,99 0 1,75-25 0,24 25-1,1 0 1,50 0-16,24-24 15,75 24-15,0 0 0,-24 0 16,-51 0 0,25 0-16,50 0 15,-74 0 1,24 0-16,-49 0 0,-1 0 16,1 0-16,-26 0 15,1 0-15,-75 0 16,-75 0 46,-50 0-62,51 0 16,-126 0-16,-323-50 16,125 25-1,-150-25-15,-75 0 16,-49-24-16,-100-1 15,-1 25-15,-48-25 16,49 26-16,24-1 16,51 0-16,74 25 15,75 0 1,50 0-16,125 25 16,74-25-16,199 25 15,200 0 16,-1 0-31,-49 25 16,99-25-16,25 25 16,25 0-1,50 0-15,50 0 16,-75 0-16,75 0 16,-25 0-16,49-25 0,-99 24 15,50 26-15,-25-25 16,-25 0-16,0 0 15,-50-25-15,-24 25 16,-26-25 0,-24 25-16,-101-25 0,-98 25 47,-26-25-32,-74 0 1,0 0-16,-76 25 15,-73-25-15,-1 24 16,0-24-16,1 25 16,49-25-16,25 25 15,25 0-15,49-25 16,125 0-16,100-25 47,75 25-32,-26 0-15,51 0 16,-1 0-16,75 0 16,0 0-16,50 0 15,-25 0 1,25 0-16,25 0 16,25 0-16,-75 0 15,-50 25-15,-25-25 16,-24 25-16,-100-25 15,-1 25-15,-49 0 32,-25-25-17,-49 0-15,-26 0 16,-49 25 0,-75-25-16,-75 0 15,-25 0-15,-25 0 16,-24 0-16,-1 0 15,1 0-15,49 0 16,25 0-16,100 0 16,174 0-1,125-50 17,-1 25-32,1 0 15,49 25-15,51-25 16,24 25-16,50 0 15,25 0-15,24-25 16,-74 25-16,25 0 16,-25 0-1,25 0-15,0 0 0,-50 0 16,-50 0-16,1 0 16,-26 0-16,-24 0 15,-51 0 1,-49 0-16,-74 0 62,-51 0-62,-25 0 16,51 0-16,-101 0 16,-49 0-16,-75-25 15,-49-24-15,-1-1 16,-99 0-16,74-25 15,51 26-15,74 24 16,224 25-16,25-25 16,0-50-16,0 25 15,99-74-15,26 74 16,49 25-16,50-25 16,0 0-16,50 1 15,-25 49 1,50 0-16,0 0 15,0 0-15,-25 0 16,0 0-16,0 0 16,-25 0-16,0 0 15,-50 0-15,25 0 16,-50 25-16,-149-25 0,0 0 16,0 0-1,-50 0 63,0 0-78,-74 0 16,-1 0-16,-49 0 16,-150 0-16,-100 0 15,-49 0-15,-50 0 16,-75 0-16,1 0 15,98 0-15,76 0 16,99 0-16,75 0 16,50 0-16,149 0 15,25-25 1,0-25 0,75 0-16,49 25 15,-49 25-15,49 0 16,125 0-16,0 0 15,0 0 1,25 0-16,75 0 0,-50 25 16,0 0-1,-1 0-15,-24 0 16,-50 0-16,-24-25 16,-51 25-16,0-1 15,-49 1-15,-50-25 16,-75 0 46,0 0-46,0 0 0,0 0-1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08.572"/>
    </inkml:context>
    <inkml:brush xml:id="br0">
      <inkml:brushProperty name="width" value="0.21167" units="cm"/>
      <inkml:brushProperty name="height" value="0.21167" units="cm"/>
      <inkml:brushProperty name="color" value="#177D36"/>
      <inkml:brushProperty name="fitToCurve" value="1"/>
    </inkml:brush>
  </inkml:definitions>
  <inkml:trace contextRef="#ctx0" brushRef="#br0">11505 726 0,'0'25'110,"0"25"-95,100-25-15,-25-25 16,74 25-16,-24 0 16,99 0-16,-25-25 15,0 0-15,75 25 16,-50-25-16,0 0 0,50 24 31,0 1-31,-50 0 0,0-25 16,-49 0-16,-1 25 15,-124-25-15,-25 0 16,-50 25 46,-25-25-62,0 25 16,-25-25 0,1 0-16,-76 25 0,-124 0 15,0 25 1,-49-50-16,49 24 16,-25 26-16,25 0 15,75 0-15,49-50 16,26 50-16,99-50 15,50 0 17,99 0-17,1 0-15,-50 0 16,49 0-16,26 0 16,24 0-16,0 0 15,-49 0-15,24 0 16,1 0-16,-26 0 15,25 0-15,-99 0 16,0 0-16,25 0 16,-50 0-16,0 0 15,49 0 1,-24 0-16,25 25 0,0-25 16,-26 0-16,1 0 15,-25 0 1,-100 24 46,-49-24-46,-26 0-16,-99 0 16,-124 0-16,-100-24 15,-25-1-15,-75 0 0,-75 0 16,26 25-1,49-25-15,50 25 16,25 0-16,0 0 16,75 0-16,-25 0 15,-26 0-15,76 0 16,25 0-16,99 0 16,49 0-16,51 0 15,50 0-15,99 0 16,25 25 15,25-25-15,-100 0 77,-50 0-77,-24 0-16,74 0 16,-124 0-16,25 0 15,-50 0-15,24 0 16,51 0-16,25 25 16,-1-25-16,1 0 15,99 0-15,0 0 16,25 25 15,25-25-15,0 0-16,124 0 15,-74 0-15,49 0 16,50 0-16,1 0 16,74 0-1,25 0-15,25 0 0,-1 0 16,1 0-16,-25 0 15,0 0 1,0 25-16,0-25 16,-25 0-16,-50 0 0,-49 0 15,-51 0 1,-124 0 31,-25 0-32,-74 0 1,-1 0-16,26 0 0,-26 0 16,-74 0-1,0 0-15,-100 0 16,-25 0-16,25 0 16,26 0-16,73 0 15,1 0-15,50 0 16,248 0 31,-24 0-32,25 0 1,74 0-16,25 0 16,50 0-16,25 0 0,25 0 15,-25 0-15,0 0 16,0 0-16,-50 0 15,-25 0 1,-50 0-16,1 0 0,-26 0 16,-49 0-1,-100 0 32,0 0-31,-25 0-16,-49 24 15,24 1-15,-74 0 16,24 0-16,51-25 16,-76 0-16,-49 25 15,-125-25-15,-24 0 16,24 25-16,50-25 16,25 25-16,50-25 15,49 0-15,100 0 16,75 0 15,0 0-15,75 0-16,-1-25 15,51 25-15,24-25 16,50 0-16,-24 25 16,-51 0-16,0 0 15,-24 0-15,24 0 16,-24 0-16,-26 0 15,26 0-15,-26 0 16,1 25-16,25-25 16,-1 0-16,1 25 0,-51-25 15,-24 0 1,-25 0-16,-75 0 62,-49 0-62,-1 0 16,25 0-16,-49 0 16,-51 0-1,-24 0-15,-349 0 16,349 0 0,-50 0-16,-199 0 15,249 0-15,-25 0 16,49 0-16,-24 0 15,25 0-15,49 0 16,51 0 0,74 25 15,24-25-31,26 0 16,0 25-16,99-25 15,-49 0-15,0 0 16,-1 0-16,26 0 0,24 0 15,1 0 1,49 0-16,25 0 16,-50 0-1,75 0-15,-49 0 0,24 0 16,-25 0-16,0 0 16,-25 25-16,-24-25 15,-26 0-15,-74 0 16,-75 25 62,-25-25-62,-24 24-16,-1-24 15,-99 0-15,-26 0 16,-73 0-16,-76 0 15,-50 0-15,26 0 16,24 0-16,26 25 16,24 0-1,50-25-15,74 25 0,1-25 16,124 0-16,75 0 47,25 0-32,25 0-15,-25-25 16,74 25-16,50-25 16,1 25-16,74-25 15,-25 25-15,-25-24 16,50-1-16,-50 25 16,-49-25-16,-26 25 15,-74 0 1,-125 0 15,1 0-15,-26 0-1,-49 0-15,-76 0 16,-24 0-16,-74 0 16,-26 0-16,-74 0 15,49 0-15,-24 0 16,24 0-16,26 0 15,99 0-15,0-25 16,49 0-16,126 25 16,49 0-16,50-25 31,49 25-15,26 0-16,-25 0 15,124 0-15,0 0 16,75 0-16,-50 0 15,50 0-15,-25 0 16,50 0-16,-50 0 16,0 0-1,-25 0-15,-50 0 16,-99 0-16,-25 0 16,-25 0-16,-50 0 78,-25 0-63,-25 25 1,1 0-16,-51 0 16,26-25-16,-51 0 15,26 25-15,-51 0 16,1-1-16,0-24 15,24 25-15,1 0 16,-25-25-16,24 0 0,26 0 16,-1 0-1,-24 0-15,-1-25 16,76 25-16,24-25 16,100 25 15,24 0-31,76 0 15,-76 0-15,101 0 16,-1 0-16,25 0 16,50 0-16,-25 0 15,1 0 1,24 0-16,-50 0 16,-25 0-16,-124 0 15,-50-24 16,-50-1-15,-25 25-16,-49-25 16,49 25-1,-24 0-15,-51 0 16,26 0 0,-76 0-16,1 0 0,0 0 15,-25 0-15,0-25 16,74 25-16,-49-25 15,0 0-15,49 25 16,26-25-16,24 25 16,75 0-1,25-25 17,25 0-1,50 0-16,25 25 1,-1-24-16,-24 24 0,99 0 16,1-25-1,-26 25-15,25-25 16,26 25-16,-51 0 16,0 0-16,-49 0 15,-150 0 32,-49 25-31,24-25-16,-75 25 0,101-25 15,-76 0 1,-24 24-16,-26-24 16,1 0-16,-50 0 15,50 25-15,-26-25 16,51 0-16,74 0 15,1 0-15,49 0 16,0 0-16,50-25 63,0 1-48,24 24-15,-24-25 16,0 25-16,25-25 15,-50 0 17,25 25-32,50 0 15,-1 25 1,1 0-16,50 0 16,-26-25-16,-24 0 15,49 24-15,1 1 16,-25-25-16,-1 0 15,-49 0 1,50 25-16,-26-25 0,-99 0 47,-24 0-31,-26 0-16,0 0 15,-24 0-15,49 0 16,-75 0-1,1 0-15,-51 0 16,26 0-16,0 0 16,-1 0-16,26 0 0,74 0 15,25 0 1,0 0-16,50 0 109,0 0-93,-25 25-16,25-25 16,0 25 15,24-25-31,1 25 15,0-25 1,-50 25-16,25-25 16,0 0-16,-50 0 125,0 0-110,0 0-15,0 0 16,0 0-16,-24-25 16,-1 25-16,0 0 15,-50-25-15,26 0 16,-26 25-16,25 0 15,-24-50-15,-1 25 16,75 25-16,0-24 16,25-1 31,-25 25-32,25-25 1,-25 0-16,25 0 15,-24 0 1,-1 0-16,0 0 16,-25-25-1,0 26-15,25-1 16,-25-25-16,26 25 16,-26-25-16,25 25 15,-25 0-15,25 0 16,-25-24-1,1-1-15,-26 0 16,25 0 0,25 25-16,25 0 62,-25 25-62,25-24 16,0-1-1,0-25 251,0 25-266,0-25 16,0 25-1,0 0-15,0 0 16,0 0 0,0 1-16,0-1 15,0 0 1,0 0-16,0 0 15,25 0 110,25 25-109,25 0-16,-1 0 16,51 0-1,-1 0-15,-49 0 0,0 0 16,-1 25-16,1-25 16,-25 25-1,-25-25-15,0 0 16,-25 25-16,0 0 31,0 0 16,-25-25-47,-50 24 16,-24-24-16,-1 0 15,25 0-15,-49 25 16,99-25-16,-75 0 15,26 0-15,24 0 16,0 0-16,25 0 16,0 0-1,0 0-15,25-25 16,-25 25-16,0-24 31,1 24-15,24-25-16,-25 25 15,25-25 1,-25 25 0,25-25 15,25 25 0,49 0-31,-49 0 16,0 0-16,0-25 15,25 25-15,0 0 16,-25 0 47,-1 0-48,1 0 1,0 0 15,-25 25 16,-25 0-31,0 0-16,1-25 15,-26 25-15,25-25 16,-25 0-16,25 0 15,0 0-15,-25 0 16,1 0-16,-1-25 16,25-25-1,-25 25-15,25 25 0,-25 0 16,26-25-16,-1 0 31,25 0-15,0 0-1,0 0 32,25 25-31,24 0-16,1-24 0,0 24 16,-25-25-1,25 25-15,-25 0 0,24 0 16,1-25-16,25 25 15,-25 0-15,-1 0 16,1 0-16,0 0 16,-25 0-1,0 0-15,0 0 0,0 25 16,0-25 0,-1 0-1,1 0 1,0 25-1,0-25 1,-25 24 0,25-24-16,0 0 15,-25 25 1,25 0-16,-25 0 31,0 0-31,0 0 16,0 25-1,0-25-15,0 24 16,-25 1-16,0-25 16,0 50-1,0-50-15,-25 25 0,26-1 16,-26 26 0,25-25-16,25-25 15,-25 50-15,0-26 0,25-24 16,0 0-1,0 0 32,25-25-31,0 25 0,-25 0-1,0 0 1,25 0-1,-25 0-15,0-1 16,0 26 0,0-25-1,-25 25-15,25-25 0,-25 0 16,0 0 0,25 0-1,-25-1-15,25 1 0,0 0 16,0 0-16,0 0 47,0 25-47,0-25 15,0 0 1,0 0-16,0-1 0,0 1 16,0 0-1,25-25 95,25 0-110,0-50 15,24 26-15,-24-26 16,50 0-16,-26 25 15,26 0-15,0-25 16,24 25-16,-24-24 16,-1 24-16,-24 0 15,25 25-15,24 0 16,-24-25-16,24 25 16,-74 0-16,0 0 15,-75 25 63,-25 0-78,0 25 0,-24-1 16,-26 1-16,-49 0 16,49-25-1,25 0-15,-49 0 16,-1 0-16,26-1 15,-26-24-15,26 25 16,49-25-16,25 0 16,75-25 15,24 25-15,26-24-16,0-1 15,-1 0-15,26 25 16,-26 0-16,51-25 15,49 0-15,0 25 16,0-25-16,-24 25 16,-26 0-1,-24 0-15,-100 0 0,-25 25 63,-75 0-63,-25 0 15,26-25-15,-26 0 16,-49 0-16,24 0 16,-49 25-16,-25-25 15,-26 0 1,51 0-16,-25 0 0,49 0 16,26 0-16,99 0 15,0 0 1,25-25-16,0 0 15,0-25-15,50 25 16,0-50-16,-25 26 0,24-1 16,26 25-1,25-25-15,24-25 16,1 26-16,-1-1 16,26 0-16,24 0 15,-25 25-15,-24 0 16,-1 1-16,1-1 15,-100 25 1,-50 0 31,-25 25-31,-49-1-16,-51 26 15,-24-50-15,-25 50 0,-1-25 16,1 25-1,50-25-15,-175 24 16,274-49 0,0 25-1,75-25 1,0 0 0,25-25-1,75 1-15,-51 24 16,51-25-16,49 0 15,0 0-15,26-25 16,-1 25-16,0 0 16,0 0-16,-49 0 15,-76 25 1,-49 0-16,-25 25 31,-49 25-15,-26 0-16,-25 25 15,1-50 1,-1 49-16,0-49 16,1 25-16,-1-25 15,-24 25-15,24-1 0,25-24 16,26 0 0,-1 0-16,25-25 15,0 0-15,0 0 31,0 0 1,25-25-17,-25-49 1,0 24-16,25 25 16,-25-50-16,1 0 15,24 51-15,-25-51 16,0 25-1,0 0-15,25 25 16,-25-24-16,0-1 16,0 25-16,0 0 0,0 0 15,0-50-15,0 1 16,25 24-16,0 25 16,0-25-16,0 25 15,-24 0-15,48 50 63,-24 25-48,0 0-15,0-25 16,0 49-16,0 26 16,0-50-16,0 25 15,0-1-15,0 1 16,-24 25-16,-1-1 15,0 1-15,-25 49 16,25-49-16,0-26 16,25 26-16,0-25 15,-25-50-15,25 0 16,0-75 62,-25 0-62,25-25-16,-25-24 0,25-26 15,0 26 1,0-26-16,0 1 0,0 24 16,-24 25-16,24-24 15,0 24-15,0-25 16,0 1-16,0 24 15,0 25 1,0 25-16,0 0 16,0 0-16,24 50 78,-24 0-63,0 125-15,0-100 16,0 49 0,0-24-16,0 24 15,0-24-15,0 75 16,0-51-16,0 1 0,0 24 16,0-74-16,0 25 15,0-50-15,0 0 16,0-1-16,0-48 62,-49-76-62,-1 0 16,25-24-16,-25 24 0,25 26 16,0-26-16,0 25 15,1-49-15,24 74 16,0 25-1,0 0-15,0 0 16,-25 25 78,25-25-94,0 0 15,-25 1 1,0-1 0,0 25-1,25-25 1,-25 25 0,25-25 62,50 25-78,-25-25 0,25 0 15,-1 25 1,1 0-16,75 0 16,-1 0-1,-24 0-15,24 0 16,76 25-16,-1 25 15,-50-25-15,75 0 0,-49 24 16,24-24-16,0 25 16,-50-25-1,1-25-15,-51 25 0,-49 0 16,-50 0 31,-50 0-32,1-1-15,-76 26 16,1-50-16,49 0 16,-50 0-16,-24 0 15,-75 0 1,0 0-16,49 0 0,1 0 16,25 0-16,24 0 15,50 0 1,26 0-16,98 0 78,-24-25-62,125 25-1,-26-25-15,-74 25 0,124 0 16,-24 0-1,49 0-15,25 0 16,0 0-16,0 0 16,-24 0-16,-1 0 15,-50 0-15,26 0 16,-1 0-16,-149 25 16,74 0-16,-49-25 15,-75 25 32,-25-25-31,-49 25-16,-26 0 15,51-25-15,-76 0 16,-99 0-16,-50 0 16,-124 0-16,25 0 15,-1 0-15,26 0 0,99 0 16,249 0-1,0 0-15,25-50 32,25 25-32,74 25 0,51 0 15,24 0 1,100 0-16,25 0 16,25 0-16,49 0 15,1 0-15,24 0 16,-24 0-16,49 0 15,-49 0 1,-1 0-16,-99 0 0,25 0 16,-25 0-1,-75 0-15,-25 0 16,-24 0-16,-101 0 16,1 0-16,-75 0 46,0 0-46,1 0 16,-1 0 0,-25 0-16,-25 0 0,-24 0 15,-26 0 1,-124 0-16,0 0 16,-75 0-16,-49 0 15,-1 0-15,51 0 16,73 0-16,26 0 15,50 0-15,50 0 16,74 0-16,124-25 47,-24 25-47,50 0 16,24 0-16,76 0 15,24-25-15,25 25 16,74 0-16,-98-24 15,48 24-15,-23 0 16,-1-25 0,-25 25-16,-50 0 0,-50 0 15,-74 0 1,-100 49 15,-49-49-15,-1 25-1,1-25-15,49 0 16,-149 25-16,-75-25 16,0 0-16,-150 0 15,1 0-15,-50 0 16,-25 0-16,50-25 16,24 0-16,76 1 15,74-1-15,199 25 0,-24-25 16,24 0-1,75 0 1,50 25 0,74-25-1,-49 25-15,24 0 16,76 0-16,-1 0 16,100 0-16,0 0 15,25 0-15,-50 0 16,25 0-16,24 0 15,-48 0-15,-26 0 16,74 0-16,-49 25 16,-24-25-1,-51 25-15,0 0 0,-24 0 16,-26 0-16,1-1 16,-150-24 46,-25 0-62,-50 0 16,51 0-16,-76 0 0,-99 0 15,-75 0 1,-50-24-16,-74-1 16,-50 0-16,-125-25 15,1 25-15,49 0 16,75 25-16,99 0 15,50-25-15,100 0 16,150 0-16,74 1 31,25-1-31,49 25 16,26 0-16,74 0 16,0 0-1,75 0-15,75 0 16,-75 0-16,100 0 0,-50 0 15,-25 0-15,24 0 16,1 0 0,-25 0-16,-25 25 0,0-1 15,-25 1 1,0 0-16,-49-25 16,-51 0-16,-74 25 15,0-25-15,-75 0 63,0 0-63,0 0 15,0 0-15,-25 0 16,-74 0-16,24 0 16,-74 0-16,-75-25 15,-50 0-15,-448-24 31,324 24-31,49 25 16,75-25-16,1 0 16,24 0-16,74-25 15,151 25-15,-26 0 16,100 25 15,25 0-15,24-25-1,51 25-15,-25 0 16,-1 0-16,26 0 16,-26 0-16,76 0 15,-1 0-15,25 0 16,0 0-16,1 0 16,-1 0-16,0 0 15,0 0-15,0 0 16,-49 0-16,24 25 15,-24-25-15,-1 0 16,-25 25-16,-24 0 16,-50-25-16,-25 0 15,-100 0 95,0 0-110,-24 0 15,-1 0-15,-49 0 16,-100 0-16,-25-25 16,-25 0-16,-50 0 15,1 0-15,-1 1 16,0-1-16,26 0 15,99 25-15,49 0 16,150 0-16,50 0 47,50 0-47,25-25 16,-1 25-16,1 0 15,-1 0-15,-24 0 16,99 0-16,1 0 15,-1 0-15,25 0 16,25 0-16,-24 0 16,-1 0-16,-25 0 15,25 0-15,1 0 16,-26 25-16,25 0 16,-49-25-16,24 0 15,-50 25 1,1-25-16,-26 0 15,-49 0 1,0 0-16,-25 0 16,0 0-1,0 0 1,25 0 0,-1 0-16,1 0 15,-25 0 1,-50 0 171,-50 0-171,26 0-16,-1 0 16,-25 0-16,0 0 15,26-25-15,-26 25 16,25 0-1,0-25-15,-24 25 16,24 0-16,0 0 16,0-25-16,25 25 15,-24 0-15,24-25 16,-50 25-16,50 0 16,-25 0-16,25 0 15,0 0-15,0 0 16,1 0-1,24-25 1,-25 25-16,0 0 16,0 0-16,0-25 15,-25 25-15,0 0 16,25 0-16,1 0 16,-1 0 46,-25 0-46,0 0-1,0 0-15,25 0 16,-24 0-16,-1 0 16,25 0-16,0 0 15,-50 0-15,-24 0 31,49 0-31,-124 0 16,99 25 0,25-25-1,-50 0 1,26 0-16,49 25 0,-50-25 16,25 0-1,-74 0 1,74 0-16,0 0 0,0 0 15,-49 0 1,74 0 15,-25 0-31,25 0 0,-25 0 16,25 0 0,-24 0-16,-26 0 0,25 0 15,25 0-15,0 0 16,0 0-1,1 0-15,-1 0 0,0 0 32,0-25 15,0 25-32,0-25 1,0 25-16,0 0 15,0-25-15,0 25 16,0-25 0,1 0-1,-1 25 17,25-24-17,0-1 1,-25 25-1,25-25 48,25 25-16,24 0-47,1 25 15,0-25 1,25 0-16,0 25 16,-1-25-16,-24 24 15,25-24-15,-25 0 16,-1 25-16,51 0 16,-50-25-16,24 25 15,1-25-15,-50 0 16,25 25-16,0-25 15,24 0-15,1 25 16,-25-25 0,0 0-16,24 0 15,-24 0-15,0 0 16,0 0-16,25 0 16,-26 0-16,1 0 15,25 0-15,-50 0 16,0 0-16,0 0 15,-1 0 17,-48 0 93,-1 0-94,0 0-15,-25 0-1,0 0 1,25 0-16,0 0 0,0-25 15,1 25 1,-26 0-16,25 0 16,0 0-16,0 0 15,-25 0-15,25 0 16,-25 0-16,1 0 16,-1 0-16,-50 0 15,50-25-15,-24 25 16,-1-25-16,25 0 15,25 25 1,0 0 0,25-25-16,-24 25 47,24-24-32,-25 24-15,0 0 16,0-25-16,-50 25 15,25 0-15,25 0 16,-24 0-16,-1-25 16,-25 25-16,50-25 15,0 25-15,-24 0 16,24-25-16,-25 25 16,50-25-16,-25 25 15,0 0-15,0 0 16,-25 0-1,25 0 1,0 0-16,1 0 16,-26 0-16,25 0 15,0 0 1,-25 0 0,25 0-1,50 0 141,25 0-140,25 0 0,-26 0-16,26 0 15,0 25 1,0-25-16,24 0 0,1 0 16,-1 25-16,-24-25 15,0 0-15,0 0 16,24 0-16,-74 0 15,50 0 1,-25 25-16,-1-25 0,-24 0 16,0 0-1,0 0-15,0 0 16,0 0-16,-25 25 16,25-25-1,0 0 1,0 0-1,-1 0-15,26 0 16,-25 0-16,25 0 16,-25 0-16,25 0 15,-25 0 1,24 0-16,-24 0 0,0 0 16,0 25-16,0-25 15,0 0-15,25 0 31,-25 0-31,0 24 16,-1-24 0,1 0-1,0 0-15,0 0 0,25 0 16,0 0 0,0 0-16,-1 0 15,1 0-15,-25 0 16,50 0-16,-25 0 15,-26 0 1,26 0-16,-25 0 16,0 0-16,0 0 15,0 0-15,0 0 16,0 0-16,0 0 94,24 0-79,-24 0-15,0 25 16,0-25 0,25 0-1,-25 0-15,25 25 16,-25-25-16,24 0 15,-24 25-15,0-25 16,25 0 0,-25 0-16,-25 25 15,25-25-15,0 0 16,0 0-16,24 25 16,-24-25-16,0 0 15,50 25 1,-25-25-16,-1 25 0,-24-25 15,50 25 1,-25 0-16,-25-25 0,25 0 16,-1 24-1,-24-24-15,25 0 0,-25 0 16,25 0-16,0 0 16,-1 0-1,1 0-15,0 0 16,25 0-16,-50 0 15,24 0-15,1 0 16,0 0 0,0 0-16,0 0 0,-1 0 15,-24 0 1,50 0-16,-25 0 0,0 0 16,-25-24-16,24 24 0,51-25 31,-50 25-31,0 0 15,24-25-15,-24 25 0,0 0 16,25-25-16,-51 25 16,51 0-1,-25-25-15,0 25 0,25 0 16,-1 0-16,-24 0 16,25 0-16,-25 0 15,24 0-15,26 0 16,24-25-1,-74 0-15,-25 25 16,50 0-16,24 0 16,1 0-16,-25 0 15,-1 0 1,1 0-16,50 0 0,-76-25 16,76 25-16,-75 0 15,0 0-15,49 0 16,-24-25-1,0 25-15,-26-25 0,-49 1 16,25 24 0,-50 0 31,-24 0-32,-51 24-15,0 26 16,1-25-16,-1-25 15,-74 25 1,-25 0-16,-1-25 16,1 25-16,-25-25 15,-50 25 1,-75-25-16,26 0 16,248 0-1,50 0 1,25 25 31,-25-25-16,0 0 0,0 0-15,1 0-1,24-25 32,24 25-31,51-25 0,-25 25-16,0-25 0,0 25 15,24 0-15,51 0 16,-51 0-1,51-25-15,-25 25 16,-26 0-16,1-25 16,25 0-16,-26 25 15,51-25-15,-1 25 16,26-25 0,-100 25-1,-26 0 1,1 0 31,0-24-47,0 24 15,25 0 1,0 0-16,-25-25 16,124 25-1,-124-25-15,50 25 16,-25 0-16,24-25 15,-49 25 1,0 0-16,0 0 16,0 0 15,-25-25 0,25 25-31,0 0 0,24-25 16,26 25-1,-50 0 1,50 0-16,-25 0 16,-1 0-16,101 0 15,-125 0 1,0-25-16,49 25 16,-24 0-16,-25 0 15,75 0 1,-51 0-16,1 0 15,50 0 1,-25 0-16,-1 0 0,-24 0 16,-25 0-1,25 0-15,0 0 0,-1 0 16,-24 0-16,-25 25 172,-50 0-157,-24-25-15,24 25 16,-50 0-16,26 0 16,-26-25-16,-25 25 15,1-1-15,-1 1 16,76-25-16,24 25 16,-25-25-16,75 0 93,25 0-77,49 0-16,1 25 16,24-25-16,26 0 15,74 25-15,25-25 16,-25 25-16,50-25 15,25 0-15,0 25 16,49 0-16,-49-25 16,25 25-16,-25-25 15,-25 25-15,-75-1 16,0-24 0,-149 0-16,24 0 0,-49 25 15,-50-25 16,1 0-31,-26 0 16,25 0 0,-50 0-16,25 0 15,-74 0-15,24 0 16,-49 0-16,-50 0 0,-100 0 16,0 0-16,-50 0 15,-74 0-15,49-25 16,-74 25-16,149 0 15,1 0-15,98 0 16,26 0-16,99-24 16,50 24-1,25-25 17,25 25-32,25 0 15,25-25-15,49 25 16,-24 0-16,0 0 15,74 0 1,0 0-16,50 0 16,75 0-16,174 0 15,-199 0-15,0 25 16,-50 0 0,75-1-16,174 26 15,-224 0-15,-50-25 16,-24 25-16,-26-25 15,1 0 1,-51-25-16,1 0 16,24 25-1,-74-25-15,50 0 16,-26 0-16,26 0 0,-25 0 16,24 0-1,1 0-15,49 0 16,1 0-1,-75 0-15,-1 0 16,-24 0-16,99 0 16,-99 0-1,-25 0-15,0 0 16,0 0 0,-50 0 15,0 0-16,-25-25-15,-49 25 16,-1 0-16,-24 0 16,-26 0-16,1 0 15,24 0-15,1 0 16,-26 0-16,26 0 16,24-25-1,-24 25-15,74-25 0,-25 25 16,25-25-1,1 25-15,-1 0 16,0 0-16,0-25 16,25 25-1,0 0 63,75 0-46,50 0-17,24 0-15,1 0 0,-26 0 16,26 0-16,-1 0 16,-24 0-1,-25 0-15,49 0 0,-24 0 16,24 0-1,-49 0-15,25 0 16,-26 0-16,26 25 16,-50-25-16,25 0 15,-1 0 1,1 0-16,-25 0 0,-25 0 16,-175-50 93,51 25-109,-26 0 16,-74 25-16,0-25 15,-50 0-15,49 25 16,-24-24-1,75 24-15,-50-25 16,24 25-16,51-25 16,49 25-16,0-25 15,51 0 1,48 25 62,1 0-78,25 0 16,25 0-1,-25 0-15,74 0 0,26 0 16,-26 0-16,-49 0 16,24 0-16,26 0 15,-1 0 1,26 0-16,-51 0 15,1 0-15,-50 0 16,-25 0-16,0 0 16,0 25-1,24-25 1,-24 25-16,0-25 16,25 0-16,0 0 0,-25 0 15,25 0 1,-1 0-16,26 0 15,-50 0-15,75 0 16,-51 0-16,26 0 16,0 0-1,-1 25-15,51-25 16,-100 25-16,0-25 16,0 0-16,0 0 62,-1 0-46,1 0 77,0 0-77,0 0-16,0 0 0,0 0 16,25 0-1,0 0-15,-1 0 16,26 0 0,-25 0-16,0 0 15,0 0-15,-26 0 16,1 0-16,0 0 15,0 0-15,25-25 0,-25 25 32,0 0-32,25 0 0,-1 0 15,1 0 1,0 0-16,-25 0 16,0 0-16,25 0 15,-26-25-15,1 25 16,0 0 15,0 0-15,25 0-1,-25-25-15,0 25 16,25-25-16,-26 25 16,1-25-16,0 25 15,25-25 1,0 25-16,-25 0 15,0-25 17,0 25-32,-1 0 15,1-25-15,25 25 16,-25-25 0,0 25 15,-25-24-31,25 24 15,0 0-15,0 0 16,-25-25 0,-25 25 187,-25 0-188,25 0-15,-50 0 16,1 0-16,49 25 16,-50-25-1,0 24-15,-24 1 0,-1 0 16,1-25-16,-1 25 16,0-25-16,26 25 15,-1-25-15,25 0 16,25 0-16,-25 25 15,26-25-15,-26 0 16,25 0-16,0 0 16,-25 0-1,0 0 1,0 0-16,1 0 16,-1 0-16,-25 0 0,25 0 15,-24 0-15,-1-25 16,0 25-16,-24 0 15,24 0 1,0 0-16,25 0 0,1 0 16,-1 0-1,0-25-15,-25 25 0,26 0 16,-26 0 0,0 0-16,25 0 15,25 0-15,-74 0 16,49 0-16,25 0 15,0 0 1,0 0-16,0 0 16,-24 0-16,-1 0 15,0 0-15,0 0 16,0 0-16,25 0 16,-24 0-1,-1 0-15,0 0 16,25 0-16,-25-25 15,1 25-15,-1 0 16,0 0-16,-25 0 0,1 0 16,-1 0-1,-25 0-15,50 0 0,1 0 16,-1 0-16,25 0 16,-25 0-16,-25 0 15,26 0-15,24 0 16,-50 0-1,-25 0-15,26 0 16,-1 0-16,-25 0 16,26 0-16,-26 0 15,-24 0-15,-1 0 16,50-25-16,-49 25 16,24 0-16,-24 0 15,-1-25-15,-24 25 16,74 0-16,-49-24 15,-26 24 1,100 0-16,-49 0 16,-1-25-16,-24 25 0,-26 0 15,125 0 1,-49 0-16,-1 0 16,50 0-16,0 0 15,75 0 126,-25 0-126,25 0-15,24 0 16,1 25-16,49-1 16,1-24-16,-50 0 15,24 0-15,1 0 16,24 25-16,1-25 16,24 25-1,51 0-15,-26 0 0,-50 0 16,1-25-16,24 0 15,-49 0-15,0 0 16,-26 0-16,1 0 16,-50 0-1,-50 0 110,-25 0-125,-49 0 16,49 0-16,-75 0 0,-49 0 16,0 0-1,-26-25-15,1 0 16,-25 0-16,75 0 15,-51 0-15,1 1 16,0-1-16,50 25 16,24-25-16,75 0 15,25 25 1,0-25-16,1 25 16,-1 0 30,-50 0-46,0 0 16,50 0 0,-24 0-16,-1 0 15,0 0-15,25 0 16,0 0-16,0 0 16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14.233"/>
    </inkml:context>
    <inkml:brush xml:id="br0">
      <inkml:brushProperty name="width" value="0.21167" units="cm"/>
      <inkml:brushProperty name="height" value="0.21167" units="cm"/>
      <inkml:brushProperty name="color" value="#177D36"/>
      <inkml:brushProperty name="fitToCurve" value="1"/>
    </inkml:brush>
  </inkml:definitions>
  <inkml:trace contextRef="#ctx0" brushRef="#br0">8715 304 0,'-24'0'15,"-1"0"1,0 0-16,0 0 31,0 0 94,0 0-109,0 0-1,0 0-15,0 0 16,0 0-16,1 0 0,-1 0 31,0 0-31,-25 0 0,25 0 16,-25 0-16,0 0 16,-24 0-1,24 0-15,0 0 16,25 0-1,0 0 1,0 0 47,0-25-63,1 25 15,-26-25 1,25 25-16,-25-25 15,0 25-15,25-24 16,-24 24-16,24 0 16,0-25-1,0 25-15,0 0 63,0-25-16,0 25-47,0-25 15,0 25-15,0-25 16,-24 25-16,24 0 16,-50-25-16,25 25 0,25-25 15,-24 25 1,-1 0-16,25 0 15,0 0-15,0 0 16,0 0 15,0 0-31,-25-25 16,25 25-16,-24 0 16,24-25-16,0 25 15,0 0 48,-25 0-48,0 0-15,1 0 16,-26 0-16,25 0 16,0 0-16,25 0 0,-24 0 15,24 0 1,0 0-1,0 0 1,0 0 15,0 0-15,0 0-16,0 0 16,0 0-16,0 0 15,1 0 1,-1 0-1,0 0-15,-25 0 16,25 25 0,0-25-16,-25 0 0,1 0 15,24 0 1,0 0-16,0 0 16,0 0-1,0 0 1,0 0-1,0 0-15,0 0 16,0 25 0,0-25-1,1 0-15,-26 0 16,25 0-16,-25 0 16,25 0-16,0 0 15,0 0 1,0 0-16,1 25 15,-1-25-15,0 0 16,0 0 0,0 25-1,0-25 1,-25 0-16,25 0 16,-24 25-16,24-25 15,-50 0-15,50 0 16,-25 25-16,25-25 15,-24 0 1,24 0-16,0 0 16,0 0-1,0 0-15,0 0 16,0 0 0,-25 0-16,25 0 15,1 0 1,-1 0-1,25 25 1,0 0 203,25-1-219,24 1 15,26 0 1,-25 0-16,49-25 16,26 25-16,-25 0 0,49-25 15,-49 0 1,-1 0-16,-74 0 16,25 25-16,-25-25 15,-50 0 32,-50 25-31,0-25-16,-74 0 15,-25 0-15,-50 0 16,-25 0-16,24 0 16,-48 0-16,98 0 15,26 0-15,24 0 16,26 0-16,74 0 15,50 0 95,0 0-110,24 0 15,26 0-15,25 0 16,-26 0 0,51 0-16,24 0 15,51 0-15,24 0 0,25 0 16,0 25 0,-50 0-16,0-25 15,-25 24-15,-124-24 16,0 25-16,-100 0 47,-24-25-47,-26 0 15,25 0-15,-124 0 16,-50 0-16,-25 0 16,-99 0-16,-26 0 15,51 0 1,49 25-16,25 0 0,50 0 15,24 0-15,126-25 16,49 0-16,-25 0 141,0 0-126,25 0-15,-24 0 16,24 0 0,0 0 46,0 0-62,0 0 16,25-25-1,-25 25-15,0 0 0,0-25 47,0 25-31,0-25-16,1 25 15,-26 0-15,25 0 16,0-25-16,-25 25 16,0 0-16,25 0 0,25-25 15,-25 25 32,25-25-31,-24 25 31,24-24 46,-25 24-61,25-25-32,-25 25 15,25-25 1,-25 25 0,0 0 62,25-25-47,-25 25-31,25-25 16,-25 25-1,0 0 63,0 0-62,0-25-16,1 0 16,-1 25-16,0 0 78,0 0 78,0 0-140,0 0-1,0 0-15,-74 0 16,74 0-16,0 0 15,-25 0-15,0 0 16,0 0-16,25 0 16,1 0-1,-1 0-15,0 0 32,25-25-32,-25 25 46,0 0-46,0 0 16,0 0 0,0 0 31,-25-25-32,1 25 1,24 0-16,-50 0 15,25 0-15,25 0 16,0 0-16,0 0 16,-24 0-1,24 0-15,-25 0 16,25 0-16,-25 0 16,25 0-1,0 0-15,1 0 16,-1 0-16,0 0 15,0 0 64,0 0-64,0 0-15,0 0 16,-25 0-16,25 0 15,1 0 1,-1 0-16,0 0 47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23.80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0 185 0,'0'-25'140,"25"25"-108,0 0 15,0 0-47,0 0 31,0-25 0,0 25-31,-25-24 16,25-1-1,-1 25-15,-24-25 16,25 25 0,0 0 124,0 0-93,0 0-16,0 0 1,0 0-1,0 0 0,0 0-15,0 0-1,-1 0 1,1 0 31,0 0-32,0 0 1,0 0 0,-25-25-1,25 25 1,0 0 0,0 0 15,0 0-31,0 0 47,-1 0 15,1 0-31,0 0 1,0 0-1,0 0-31,0 0 16,0 0-1,0 0 48,0 0-48,0 0-15,-1 0 16,1 0 0,0-25 15,0 25-31,0 0 47,0 0-16,0 0-15,0 0-1,0 0 16,0 0-15,-1 0 0,1 0 109,0 0-94,0 0-31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27.930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30 0,'25'0'15,"0"0"79,0 0-32,0 0-46,0 0 0,0 0 15,0 0 0,0 25-15,-1-25 15,1 0 47,0 0-47,0 0 1,0 0-32,0 0 31,0 0 16,0 0 15,0 0-30,0 0-17,-1 0 16,1 0 1,0 0-32,0 0 47,0 0-16,0 0 0,0 0-15,0 0 15,0 0-15,0 0-1,-1 0 1,1 0 15,0 0-15,0 0-16,0 0 0,0 0 31,25 0 16,-25 0-47,0 0 62,0 0-46,-25 25 0,49-25-1,-24 0 1,0 0-16,0 0 15,0 0 1,0 0 0,0 0 46,0 0-46,0 0-16,-1 0 15,1 0 1,0 0 31,0 0-31,0 0-1,0 0-15,0 0 16,0 0-16,0 0 15,0 0 17,-1 0-32,1 0 78,0 0-63,0 0 1,0 0-16,0 0 31,0 0 32,0 0-48,0 0 1,0 0 0,-1 0-16,1-25 15,0 25 1,0 0 0,0-25-1,0 25 1,0 0-1,0 0 1,0 0 0,0 0-16,-1 0 15,1 0 1,0 0 0,0-25-1,0 25 1,0 0-1,0 0 1,0 0 0,0 0-1,0 0 126,0 0-79,-1 0-46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31.95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0 0,'25'25'32,"0"-25"93,0 0-47,0 0-63,0 0 17,0 0-32,0 0 31,-1 0-16,1 0 32,0 0-31,0 0 0,0 0 46,0 0-31,0 0-15,0 0 0,0 0-1,0 0 1,-1 0-16,26 0 15,-25 0-15,0 0 16,0 0 0,0 0-16,0 0 0,25 0 15,-26 0 1,1 0-16,25 0 16,0 0-16,0 0 15,-25 0-15,0 0 16,-1 0-16,26 0 15,-25 0 1,0 0 0,0 0 15,0 0 0,0 0-15,0 0 15,0 0-31,0 0 16,-1 0-1,1 0-15,0 0 32,0 0-17,0 0-15,0 0 16,25 0-16,-25 0 0,0 25 31,24-25-31,1 0 16,0 0-16,-25 0 15,0 24-15,25-24 16,-1 0-16,-24 0 16,0 25-16,0-25 46,0 0-46,0 0 32,0 0-32,0 0 31,0 0-31,-1 0 16,1 0 15,-25 25-31,25-25 15,0 0-15,0 0 16,0 0 31,0 0-31,0 25 15,0-25-31,0 0 47,-1 0 62,1 0-78,0 0 16,0 0 0,0 0-31,25 0-16,0 0 15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34.387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0 252 0,'25'0'31,"0"0"47,0 0-31,0 0-31,0 0 15,0 0-16,-1 0 32,1 0-15,0 0-1,0 0 0,0 0-15,0 0 15,0 0-31,0 0 16,0 0-1,0 0 1,-1 0-1,-24-24-15,25 24 0,0 0 47,0 0-31,0 0 31,0-25-47,0 25 15,0 0-15,0 0 16,0 0-16,-1 0 16,-24-25-16,25 25 15,25-25-15,25 25 16,-50 0-16,25-25 16,-1 25-1,-24-25-15,25 25 16,-25 0-1,0-25-15,0 25 32,0 0-32,0-25 0,0 25 31,-1 0 0,1 0 16,-25-25-47,25 25 16,0 0-1,0 0 32,0 0-31,0 0-1,0 0 17,0 0-1,0 0-15,-25-25-1,24 25 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39.272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0 0 0,'25'0'0,"-25"25"16,25-25 15,0 0 31,0 0-46,0 0 15,0 0-15,-25 25-16,25-25 15,0 0 17,0 0-1,-1 25-15,1-25 15,0 0-16,0 0 1,-25 25-16,25-25 16,0 0-1,0 0 1,0 0 15,0 0-31,0 0 16,-1 0-1,1 0 1,0 0 0,0 0 15,0 0-15,0 25 15,0-25-31,0 0 15,0 0 1,0 0 15,0 0-15,-1 0 0,1 0 15,0 0-16,0 0 17,0 0-17,0 0 17,0 25-17,0-25 32,0 0-31,0 0-1,-1 0 17,1 0-32,0 0 15,0 0 16,0 0 32,0 0-47,0 0 30,0 0-30,0 0-16,0 0 16,-1 0-1,1 0 1,0 0 0,0 0-1,0 0-15,0 0 31,0 0 1,0 0-1,0 0 47,0 0-78,-1 0 16,1 0-16,0 0 15,0 0-15,0 0 16,0 0 0,0 0 15,0 0-16,0 0-15,0 0 47,-1 0-31,1 0 0,0 0 46,0 0-31,0 0-15,0 0 0,0 0-1,0 0-15,0 0 31,0 0 16,0 0-31,-1 0 15,1 0 0,0 0-15,0 0 0,0 0-1,0 0 1,0 0-16,0-25 16,0 25-1,0 0-15,-1 0 63,1 0-32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0T15:50:43.045"/>
    </inkml:context>
    <inkml:brush xml:id="br0">
      <inkml:brushProperty name="width" value="0.21167" units="cm"/>
      <inkml:brushProperty name="height" value="0.21167" units="cm"/>
      <inkml:brushProperty name="fitToCurve" value="1"/>
    </inkml:brush>
  </inkml:definitions>
  <inkml:trace contextRef="#ctx0" brushRef="#br0">922 126 0,'-25'0'141,"0"0"-110,0 0 1,0 0-17,0 0 16,0 0 1,0 0-1,0 0 0,0 0 0,1 0 16,-1 0 0,0 0-31,0 0-1,0 0 48,0 0-16,0 0 15,25-25-46,0 25 46,-25 0-62,0 0 219,0 0-172,1 0 0,-1 0-16,0 0 0,0 0-15,0 0 0,0 0-1,0 0 48,0 0-48,0 0 48,25-25-16,-25 25-16,1 0 0,-1-25-15,0 25 0,25-25-16,-25 25 15,0 0 16,25-24-31,-25 24 32,0 0 46,0 0-47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6:22:12.923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 contextRef="#ctx0" brushRef="#br0">254 4547 0,'0'-25'110,"51"-1"-110,51 1 15,-1 25-15,1 0 16,25-26-1,101 1-15,-24 0 16,24-1-16,77 1 16,-51-1-16,0 1 15,-25 25-15,-52 0 16,27 0-16,-128 0 16,0 0-16,-51 0 15</inkml:trace>
  <inkml:trace contextRef="#ctx0" brushRef="#br0" timeOffset="2003">381 4445 0,'26'0'125,"24"-25"-125,-24 25 0,50-25 16,26-26 0,-52 51-16,52-26 15,0 1-15,-26 25 16,76-25-16,-101 25 15,51-26-15,-26 1 16,51 25-16,-76 0 16,25 0-16,-25-26 15,-1 26 1,1 0-16,0 0 16,0-25-16,-26 25 15,26 0-15,51 0 0,-1 0 16,-25 0-1,1 0-15,-27 0 0,1-25 16,76 25-16,-76 0 16,25 0-16,0 0 15,-50 0-15,25 0 16,-1 0 0,1 0-16,-25 0 15,24 0-15,27 0 16,-52 0-16,26 0 15,25 0-15,-25 0 16,-26 0-16,77 0 16,-51 0-16,-1 0 15,1 25-15,25-25 16,-50 0-16,-1 25 0,26-25 16,0 26-1,0-26-15,-26 25 16,26 1-16,-26-26 15,26 25-15,-26-25 16,26 25-16,25 1 16,-25-26-16,-25 25 15,-1 1-15,26-1 16,0-25 0,-26 51-16,51-51 0,-50 0 15,24 25 1,-24 1-16,-1-1 15,26 0-15,-26-25 16</inkml:trace>
  <inkml:trace contextRef="#ctx0" brushRef="#br0" timeOffset="2993">2820 4242 0,'25'0'78,"0"0"-62,26 0 0,-25 0-16,-1 0 15,26 26 1,25-26-16,-51 0 15,77 25-15,-26-25 0,0 0 16,26 25-16,0 1 16,-26-1-16,25 1 15,-24-26-15,-1 25 16,-25 0-16,-1-25 16,1 26-16,-25-26 15,-1 0-15,0 0 16,1 0-1,-1 0-15,-25 25 16,26-25 15,-26 26-15</inkml:trace>
  <inkml:trace contextRef="#ctx0" brushRef="#br0" timeOffset="3762">3329 4141 0,'-26'0'47,"52"25"78,-1-25-125,0 25 16,26 1-16,0-1 15,0 26-15,0-51 16,76 76 0,-26-50-16,-25-1 15,-25 0-15,25-25 16,1 26-16,-1-1 0,25 1 31,1-1-31,-51 0 0,50 26 16,-24-25-16,-1-1 15,-51 0-15,1-25 16,-26 26-16,25-1 16,0-25-16,1 26 15</inkml:trace>
  <inkml:trace contextRef="#ctx0" brushRef="#br0" timeOffset="4404">4877 4776 0,'0'-26'32,"0"1"-17,0-26 1,0 26-16,0-26 16,0-25-16,0 25 15,0-25-15,-25-26 16,25 26-16,-51-51 15,25 25-15,1 26 16,0-26-16,25 52 16,-51-52-16,0 26 15,-25-102 1,50 127 15</inkml:trace>
  <inkml:trace contextRef="#ctx0" brushRef="#br0" timeOffset="5124">4852 4522 0,'0'-26'16,"-26"1"0,26-26-1,-25 26 1,25-26-16,0 0 16,-26-25-16,26 25 15,-25-25-15,0 0 16,-1-1-16,1 1 15,-1-25 1,1 50-16,-26-25 16,26 25-16,25 25 15,-26 1 1,26 0-16</inkml:trace>
  <inkml:trace contextRef="#ctx0" brushRef="#br0" timeOffset="5934">4775 4471 0,'-25'0'0,"25"-26"16,0 1-1,0 0 1,-25-1-1,25 1-15,0-26 16,-26 0 0,1 26-16,-1-26 15,26 0-15,-50 26 16,24-26-16,1 0 16,25 26-16,-26-1 15,1 1-15,25 0 16,-76-102-1,50 101 17,1-25-32,25 1 15,0 24-15,-25 1 16</inkml:trace>
  <inkml:trace contextRef="#ctx0" brushRef="#br0" timeOffset="6760">4598 4191 0,'0'-25'16,"0"0"15,-26-1-31,26 1 15,0-26-15,-25-25 16,25 50-16,0-24 0,0-1 16,0 0-16,-26 26 15,26-1-15,0-25 16,0 26-16,-25 0 16,25-1-16,0 1 15,-25-1-15,-1-24 16,26 24-1,0 1 1,-25-1-16,25 1 0,-26 0 16,1-1-1,25 1 1,0-1 15</inkml:trace>
  <inkml:trace contextRef="#ctx0" brushRef="#br0" timeOffset="7293">4598 3709 0,'-26'-26'16,"1"-24"0,-1 24-16,1 1 15,0-1-15,-1-24 16,-25-1-1,51 0-15,-25 26 16,25-1-16,-25-25 16,-1 26-16,1 0 15,-1-1-15,26 1 0,-25 25 16,0-26-16,-1 1 16,26 0 30,-25 25-14</inkml:trace>
  <inkml:trace contextRef="#ctx0" brushRef="#br0" timeOffset="8540">4877 4928 0,'-25'25'94,"-26"1"-79,0-1-15,0-25 0,-25 26 16,-26 24-16,26-24 16,-51 25-16,0-26 15,-25 26-15,50 0 16,1-1-16,24-24 16,52-26-16,-51 25 15,76 1-15,-26-26 16,26 25-16</inkml:trace>
  <inkml:trace contextRef="#ctx0" brushRef="#br0" timeOffset="9519">4648 4928 0,'-25'0'78,"0"25"-78,-26 1 15,25-1-15,-50-25 16,0 51-16,25 0 16,-25 0-16,0-26 15,0 51-15,-1-25 16,27-26-16,-1 1 16,0-1-1,26 1-15,25-1 16</inkml:trace>
  <inkml:trace contextRef="#ctx0" brushRef="#br0" timeOffset="10146">4496 5055 0,'-25'0'0,"-1"0"16,1 0-16,-26 0 15,51 51-15,-51-26 16,-25 1-16,25-1 16,26 26-1,-26-26-15,-25 26 16,50-26-16,-24 1 15,-1-1-15,-25 51 16,50-50-16,-25 25 16,1-51-16,24 25 15,26 0 32</inkml:trace>
  <inkml:trace contextRef="#ctx0" brushRef="#br0" timeOffset="10708">4369 5182 0,'-51'0'47,"26"25"-47,-1 1 15,-24 25-15,-1-1 16,-25-24 0,-1 50-16,77-76 0,-50 51 15,-27 0-15,27-1 16,-52 1-16,51 0 16,26-26-16,-26 1 15,26-1-15,-1 1 16</inkml:trace>
  <inkml:trace contextRef="#ctx0" brushRef="#br0" timeOffset="13974">3785 5385 0,'-26'0'94,"1"26"-94,0-1 15,-26 0-15,51 1 16,-51-1-16,0 1 16,0-26-16,26 25 0,0 0 15,-26 1 1,51-1-16,-26 1 16,1-26-16,25 25 15,0 0 16,0 1-15,0-1 0,0 1-1,0-1 1,0 0 0</inkml:trace>
  <inkml:trace contextRef="#ctx0" brushRef="#br0" timeOffset="15711">686 4445 0,'-25'0'156,"-1"0"-94,26 26-62,-25-26 47,25 25-16,-26-25-15,26 26-16,-25-26 16,25 25-16,-25-25 15,25 25-15,0 1 16,-26-26 0,1 0 15,-1 25-16,26 1-15,-25-1 16,-26 0 0,26 26-16,-26 0 15,26-26-15,-1-25 0,-25 26 16,51-1-16,-25-25 16,25 26-16,-25-26 31</inkml:trace>
  <inkml:trace contextRef="#ctx0" brushRef="#br0" timeOffset="17240">534 4496 0,'-26'26'94,"1"-26"-94,-1 0 15,26 25-15,-25-25 16,0 0-16,-26 25 16,25-25-16,1 0 0,0 0 31,25 26-31,-26-26 16,1 0-1,-1 0-15,1 0 16,0 25-16,-1-25 15,1 26 1,-1-26 0,1 0-16,0 0 15,-1 25 1,52-25 187,24 0-203</inkml:trace>
  <inkml:trace contextRef="#ctx0" brushRef="#br0" timeOffset="18376">508 4522 0,'0'25'31,"-25"-25"0,25 25-15,-26 1-16,26-1 15,-25 1 1,0-26-16,-1 0 16,1 0-1,-51 25 32,50 0-31,1 1-16,-1-26 15,1 25 17,0 1 77,-1-1-93,1-25-16,25 25 15,-26-25 48,1 0-48,0 0 1</inkml:trace>
  <inkml:trace contextRef="#ctx0" brushRef="#br0" timeOffset="22924">4140 77 0,'0'25'125,"0"26"-125,0 0 15,0-1-15,-25 27 16,0-27-16,25 1 16,-26 25-16,1-25 15,-1 0-15,26 51 16,-25-77 0,25 0-16,0 26 15,-25 0-15,25 0 16,-26-51-16,26 76 15,-25-25-15,-1 0 16,26-26-16,-25 26 16,25 0-16,0-26 15,-25 0-15,25 26 16,0-25-16,0 24 0,0 1 16,0-25-16,0 24 31,0 1-31,0-25 15,0-1-15,0 0 16,0 1-16,0-1 16,0 1-16,0 24 15,-26-24-15,26-1 32,0 1-1,0-77 156,0-25-171,0 25 0,0 0-16,0-25 15,0 0-15,26 25 16,-26-51-16,50 1 15,-24-1 1,25 26-16,-26 0 16,0 25-16,1-25 15,-1-26-15,1 51 16,24-25-16,-50 25 16,26 0-16,-1 1 15,-25-1-15,51-51 16,-51 51-1,25 1 1,1 50-16,-1 0 0,1 0 16,-26-26-16,0 1 15,0-1 1,0 1 0,0 0-1,25-1 1,-25 1-16,0-1 15,0 52 126,0 25-141,0 76 16,0-51-16,-25 0 15,-1 26-15,1-1 0,-1-25 16,1 1 0,25-27-16,-51 77 0,26-25 15,-1 0-15,1-52 16,0 27-1,-1-27-15,26 1 16,0 0-16,-25 25 16,-1-76-16,26 51 15,0-26-15,0 1 16,0-1-16,0 1 16,0-1-16,0 0 15,0 1 1,0-1-1,0 1 17,-25-26 124,25 25-140,-25-25 15,25 25-16,-26-25 1,26 26-16,-25-26 16,25-51 109,0 0-125,0 0 15,0 26-15,0-51 16,0 25-16,0 0 16,0 26-16,25-1 15,-25-24-15,26 24 16,-26 1-1,0 50 110,-26 77-125,1-51 16,-26 25-16,26-25 16,-1-1-16,1 1 15,25 0-15,-26 0 16,26-26 0,-25 26-16,25 0 0,-25-51 15,25 51 1</inkml:trace>
  <inkml:trace contextRef="#ctx0" brushRef="#br0" timeOffset="23540">3836 1905 0,'0'51'156,"-26"-25"-156,1-1 16,-1 0-1,26 1 1</inkml:trace>
  <inkml:trace contextRef="#ctx0" brushRef="#br0" timeOffset="26448">3505 2896 0,'0'25'47,"0"-75"78,0 24-109,0-25-16,-25-25 15,25 51-15,0-77 16,0 51 0,0 26-16,0 0 31,25 25 0,1-26-15,-1 26-16,1 0 15,-1 0 1,0 0-16,1 0 16,-1 0-1,1 26-15,-1-1 16,26-25-16,-51 25 15,25 1-15,1-1 16,-26 1 0,0-1-16,0 0 15,0 1-15,0-1 32,-26 1-32,1-1 15,-1 0-15,1 1 16,0-1-1,-1 1-15,1-26 16,-1 25 0,1-25-1,0 0 48,-1 0-48,26-25 1,0-1 0,0 1-1,0-26-15,0 26 16,0-1-16,0 1 16,26 25-1,-26-26 16,25 26-15,0 0 47,1 0-32,-26 26-16,0-1 1,0 1-16,0 24 16,0 1-16,0-25 15,-26-1 1,26 0-16,-25 1 16,0-1-1,25-25-15,-26 0 47,1 0-31,-1 0-1,1-51-15,25 26 16,-25 0-16,25-1 16,0 1-16,-26-1 15,52 26 220,-1 0-204,-25 26 0,0-1-15,0 1-1,0-1 1,-25 0 0,-1-25-1,1 0 1,-1 0-1,1 0 1,0 0 0,25-25-1,-26 0 1,26-1 0,0-25-1,0 26 1,0 0-16,0-1 15,0 1-15,26 25 16,-1-26-16,0 26 31,1-25-31,-1 25 32,1 0-17,-1 0 1,0 0 15,1 0 0,-1 0-15,1 0 0,-26 25-16,25 1 15,-25-1 1,0 1-1,0-1-15,0 0 16,0 1-16,0-1 16,-25-25-1,-1 0 17,1 0-1,-1 0-16,1 0-15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6:22:42.513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 contextRef="#ctx0" brushRef="#br0">203 26 0,'0'-26'187,"-25"26"-109,-1 0-62,1 0 47,0 0-32,-1 0 47,26 26-47,-25-26-15,-1 0 46,26 25-46,-25 1 46,25-1-30,0 0-17,0 1 17,0-1-17,0 1-15,0-1 31,0 0-15,0 1 0,0-1-1,0 1 1,0-1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6:22:48.512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 contextRef="#ctx0" brushRef="#br0">1169 355 0,'0'-25'62,"0"-1"-46,0 1-1,0 0 17,0-1-32,-26 1 15,26-1 1,0 1-16,-25 0 15,25-1 1,-26 26 15,26-25-15,-25 25 93,25-26-31,-25 26-62,-1-25 0,1 25-1,-1-25 32</inkml:trace>
  <inkml:trace contextRef="#ctx0" brushRef="#br0" timeOffset="2190">1296 1016 0,'0'25'32,"0"0"-1,0 1-15,0-1 30,0 1-30,0-1 15,0 0 1,0 1-17,0-1-15,0 1 16,0-1-16,0 0 15,0 1 1,0-1 140,0 1-93,0-1 77,0 0-77</inkml:trace>
  <inkml:trace contextRef="#ctx0" brushRef="#br0" timeOffset="17001">1448 1524 0,'0'25'79,"0"0"-48,0 1 0,0-1-15,0 1 31,0-1-1,0 0-30,-25-25 93,25 26-15,-26-26-47,26 25-47,-25-25 94</inkml:trace>
  <inkml:trace contextRef="#ctx0" brushRef="#br0" timeOffset="18998">1499 1447 0,'0'26'16,"-26"-1"-16,26 1 16,-25-26-16,0 25 15,25 0 142,-26 1-142,1-1 1,-1-25 15,26 26-31,-25-26 16,25 25-1,-25-25 1,25 25-16,-26-25 31,1 0 32,25 26-32,-26-26-15,26 25-16,-25-25 15,25 26 1,-25-26-16,-1 25 31,1 0-15,-1 1 15,1-26-15,25 25-1,-25 1 157,25-1-156,-26 0-16,-50 52 31,51-52 0,-1-25 0,-25 51 1,1-26-17,24 1-15,1-26 16,-1 0-16,26 25 78,-25-25-62,25 25-16,-25-25 15,-1 0 1,26 26-16,-25-26 16,-1 0-16,1 0 15,0 0-15,25 25 16,-26-25-16,26 26 15,-25-26 1,-1 0-16,26 25 16,-25-25 77,0 0-77,-1 25 0,1 1-16,-1-26 15,1 25 1,0 1-16,-26-26 16,25 0-16,1 25 15,0 0-15,-1-25 16,1 26-1,-1-26-15,1 0 16,0 25-16,-1-25 16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0.26178" units="1/cm"/>
          <inkml:channelProperty channel="Y" name="resolution" value="50.23256" units="1/cm"/>
          <inkml:channelProperty channel="T" name="resolution" value="1" units="1/dev"/>
        </inkml:channelProperties>
      </inkml:inkSource>
      <inkml:timestamp xml:id="ts0" timeString="2024-04-15T16:23:21.327"/>
    </inkml:context>
    <inkml:brush xml:id="br0">
      <inkml:brushProperty name="width" value="0.21167" units="cm"/>
      <inkml:brushProperty name="height" value="0.21167" units="cm"/>
      <inkml:brushProperty name="color" value="#ED1C24"/>
      <inkml:brushProperty name="fitToCurve" value="1"/>
    </inkml:brush>
  </inkml:definitions>
  <inkml:trace contextRef="#ctx0" brushRef="#br0">229 0 0,'-25'0'94,"-1"0"-63,1 0-15,-1 0 0,1 0-16,0 0 15,-1 0 1,1 0 171,-1 0-109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5DEDF-9468-4BA5-A9FF-3D5537F12AFE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91339-D1A2-48AC-BF72-A171A577460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48259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B91339-D1A2-48AC-BF72-A171A577460B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77886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B91339-D1A2-48AC-BF72-A171A577460B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95400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B91339-D1A2-48AC-BF72-A171A577460B}" type="slidenum">
              <a:rPr lang="lt-LT" smtClean="0"/>
              <a:t>12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82366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B91339-D1A2-48AC-BF72-A171A577460B}" type="slidenum">
              <a:rPr lang="lt-LT" smtClean="0"/>
              <a:t>14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57741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B91339-D1A2-48AC-BF72-A171A577460B}" type="slidenum">
              <a:rPr lang="lt-LT" smtClean="0"/>
              <a:t>19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47462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B91339-D1A2-48AC-BF72-A171A577460B}" type="slidenum">
              <a:rPr lang="lt-LT" smtClean="0"/>
              <a:t>26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07944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B91339-D1A2-48AC-BF72-A171A577460B}" type="slidenum">
              <a:rPr lang="lt-LT" smtClean="0"/>
              <a:t>27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93186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B91339-D1A2-48AC-BF72-A171A577460B}" type="slidenum">
              <a:rPr lang="lt-LT" smtClean="0"/>
              <a:t>28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63051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B91339-D1A2-48AC-BF72-A171A577460B}" type="slidenum">
              <a:rPr lang="lt-LT" smtClean="0"/>
              <a:t>30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94609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8522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43240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2911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51502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9378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4401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9817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59555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91461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50851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4620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00809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6928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119711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07254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73700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48000">
              <a:schemeClr val="accent1">
                <a:lumMod val="45000"/>
                <a:lumOff val="55000"/>
              </a:schemeClr>
            </a:gs>
            <a:gs pos="7700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E0127-DCA0-4D82-8E25-95F22DECF39B}" type="datetimeFigureOut">
              <a:rPr lang="lt-LT" smtClean="0"/>
              <a:t>2024-05-14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56A3C1E-A9DF-4BBC-8F4B-4B3B56E314A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08315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.png"/><Relationship Id="rId21" Type="http://schemas.openxmlformats.org/officeDocument/2006/relationships/customXml" Target="../ink/ink8.xml"/><Relationship Id="rId42" Type="http://schemas.openxmlformats.org/officeDocument/2006/relationships/image" Target="../media/image20.png"/><Relationship Id="rId47" Type="http://schemas.openxmlformats.org/officeDocument/2006/relationships/customXml" Target="../ink/ink21.xml"/><Relationship Id="rId63" Type="http://schemas.openxmlformats.org/officeDocument/2006/relationships/customXml" Target="../ink/ink29.xml"/><Relationship Id="rId68" Type="http://schemas.openxmlformats.org/officeDocument/2006/relationships/image" Target="../media/image33.png"/><Relationship Id="rId7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.png"/><Relationship Id="rId29" Type="http://schemas.openxmlformats.org/officeDocument/2006/relationships/customXml" Target="../ink/ink12.xml"/><Relationship Id="rId11" Type="http://schemas.openxmlformats.org/officeDocument/2006/relationships/customXml" Target="../ink/ink3.xml"/><Relationship Id="rId24" Type="http://schemas.openxmlformats.org/officeDocument/2006/relationships/image" Target="../media/image11.png"/><Relationship Id="rId32" Type="http://schemas.openxmlformats.org/officeDocument/2006/relationships/image" Target="../media/image15.png"/><Relationship Id="rId37" Type="http://schemas.openxmlformats.org/officeDocument/2006/relationships/customXml" Target="../ink/ink16.xml"/><Relationship Id="rId40" Type="http://schemas.openxmlformats.org/officeDocument/2006/relationships/image" Target="../media/image19.png"/><Relationship Id="rId45" Type="http://schemas.openxmlformats.org/officeDocument/2006/relationships/customXml" Target="../ink/ink20.xml"/><Relationship Id="rId53" Type="http://schemas.openxmlformats.org/officeDocument/2006/relationships/customXml" Target="../ink/ink24.xml"/><Relationship Id="rId58" Type="http://schemas.openxmlformats.org/officeDocument/2006/relationships/image" Target="../media/image28.png"/><Relationship Id="rId66" Type="http://schemas.openxmlformats.org/officeDocument/2006/relationships/image" Target="../media/image32.png"/><Relationship Id="rId5" Type="http://schemas.openxmlformats.org/officeDocument/2006/relationships/image" Target="../media/image2.png"/><Relationship Id="rId61" Type="http://schemas.openxmlformats.org/officeDocument/2006/relationships/customXml" Target="../ink/ink28.xml"/><Relationship Id="rId19" Type="http://schemas.openxmlformats.org/officeDocument/2006/relationships/customXml" Target="../ink/ink7.xml"/><Relationship Id="rId14" Type="http://schemas.openxmlformats.org/officeDocument/2006/relationships/image" Target="../media/image6.png"/><Relationship Id="rId22" Type="http://schemas.openxmlformats.org/officeDocument/2006/relationships/image" Target="../media/image10.png"/><Relationship Id="rId27" Type="http://schemas.openxmlformats.org/officeDocument/2006/relationships/customXml" Target="../ink/ink11.xml"/><Relationship Id="rId30" Type="http://schemas.openxmlformats.org/officeDocument/2006/relationships/image" Target="../media/image14.png"/><Relationship Id="rId35" Type="http://schemas.openxmlformats.org/officeDocument/2006/relationships/customXml" Target="../ink/ink15.xml"/><Relationship Id="rId43" Type="http://schemas.openxmlformats.org/officeDocument/2006/relationships/customXml" Target="../ink/ink19.xml"/><Relationship Id="rId48" Type="http://schemas.openxmlformats.org/officeDocument/2006/relationships/image" Target="../media/image23.png"/><Relationship Id="rId56" Type="http://schemas.openxmlformats.org/officeDocument/2006/relationships/image" Target="../media/image27.png"/><Relationship Id="rId64" Type="http://schemas.openxmlformats.org/officeDocument/2006/relationships/image" Target="../media/image31.png"/><Relationship Id="rId69" Type="http://schemas.openxmlformats.org/officeDocument/2006/relationships/customXml" Target="../ink/ink32.xml"/><Relationship Id="rId8" Type="http://schemas.openxmlformats.org/officeDocument/2006/relationships/image" Target="../media/image36.png"/><Relationship Id="rId51" Type="http://schemas.openxmlformats.org/officeDocument/2006/relationships/customXml" Target="../ink/ink23.xml"/><Relationship Id="rId3" Type="http://schemas.openxmlformats.org/officeDocument/2006/relationships/image" Target="../media/image1.png"/><Relationship Id="rId12" Type="http://schemas.openxmlformats.org/officeDocument/2006/relationships/image" Target="../media/image5.png"/><Relationship Id="rId17" Type="http://schemas.openxmlformats.org/officeDocument/2006/relationships/customXml" Target="../ink/ink6.xml"/><Relationship Id="rId25" Type="http://schemas.openxmlformats.org/officeDocument/2006/relationships/customXml" Target="../ink/ink10.xml"/><Relationship Id="rId33" Type="http://schemas.openxmlformats.org/officeDocument/2006/relationships/customXml" Target="../ink/ink14.xml"/><Relationship Id="rId38" Type="http://schemas.openxmlformats.org/officeDocument/2006/relationships/image" Target="../media/image18.png"/><Relationship Id="rId46" Type="http://schemas.openxmlformats.org/officeDocument/2006/relationships/image" Target="../media/image22.png"/><Relationship Id="rId59" Type="http://schemas.openxmlformats.org/officeDocument/2006/relationships/customXml" Target="../ink/ink27.xml"/><Relationship Id="rId67" Type="http://schemas.openxmlformats.org/officeDocument/2006/relationships/customXml" Target="../ink/ink31.xml"/><Relationship Id="rId20" Type="http://schemas.openxmlformats.org/officeDocument/2006/relationships/image" Target="../media/image9.png"/><Relationship Id="rId41" Type="http://schemas.openxmlformats.org/officeDocument/2006/relationships/customXml" Target="../ink/ink18.xml"/><Relationship Id="rId54" Type="http://schemas.openxmlformats.org/officeDocument/2006/relationships/image" Target="../media/image26.png"/><Relationship Id="rId62" Type="http://schemas.openxmlformats.org/officeDocument/2006/relationships/image" Target="../media/image30.png"/><Relationship Id="rId70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5" Type="http://schemas.openxmlformats.org/officeDocument/2006/relationships/customXml" Target="../ink/ink5.xml"/><Relationship Id="rId23" Type="http://schemas.openxmlformats.org/officeDocument/2006/relationships/customXml" Target="../ink/ink9.xml"/><Relationship Id="rId28" Type="http://schemas.openxmlformats.org/officeDocument/2006/relationships/image" Target="../media/image13.png"/><Relationship Id="rId36" Type="http://schemas.openxmlformats.org/officeDocument/2006/relationships/image" Target="../media/image17.png"/><Relationship Id="rId49" Type="http://schemas.openxmlformats.org/officeDocument/2006/relationships/customXml" Target="../ink/ink22.xml"/><Relationship Id="rId57" Type="http://schemas.openxmlformats.org/officeDocument/2006/relationships/customXml" Target="../ink/ink26.xml"/><Relationship Id="rId10" Type="http://schemas.openxmlformats.org/officeDocument/2006/relationships/image" Target="../media/image4.png"/><Relationship Id="rId31" Type="http://schemas.openxmlformats.org/officeDocument/2006/relationships/customXml" Target="../ink/ink13.xml"/><Relationship Id="rId44" Type="http://schemas.openxmlformats.org/officeDocument/2006/relationships/image" Target="../media/image21.png"/><Relationship Id="rId52" Type="http://schemas.openxmlformats.org/officeDocument/2006/relationships/image" Target="../media/image25.png"/><Relationship Id="rId60" Type="http://schemas.openxmlformats.org/officeDocument/2006/relationships/image" Target="../media/image29.png"/><Relationship Id="rId65" Type="http://schemas.openxmlformats.org/officeDocument/2006/relationships/customXml" Target="../ink/ink30.xml"/><Relationship Id="rId4" Type="http://schemas.microsoft.com/office/2007/relationships/hdphoto" Target="../media/hdphoto1.wdp"/><Relationship Id="rId9" Type="http://schemas.openxmlformats.org/officeDocument/2006/relationships/customXml" Target="../ink/ink2.xml"/><Relationship Id="rId13" Type="http://schemas.openxmlformats.org/officeDocument/2006/relationships/customXml" Target="../ink/ink4.xml"/><Relationship Id="rId18" Type="http://schemas.openxmlformats.org/officeDocument/2006/relationships/image" Target="../media/image8.png"/><Relationship Id="rId39" Type="http://schemas.openxmlformats.org/officeDocument/2006/relationships/customXml" Target="../ink/ink17.xml"/><Relationship Id="rId34" Type="http://schemas.openxmlformats.org/officeDocument/2006/relationships/image" Target="../media/image16.png"/><Relationship Id="rId50" Type="http://schemas.openxmlformats.org/officeDocument/2006/relationships/image" Target="../media/image24.png"/><Relationship Id="rId55" Type="http://schemas.openxmlformats.org/officeDocument/2006/relationships/customXml" Target="../ink/ink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mojipedia.org/large-green-circle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openxmlformats.org/officeDocument/2006/relationships/customXml" Target="../ink/ink37.xml"/><Relationship Id="rId18" Type="http://schemas.openxmlformats.org/officeDocument/2006/relationships/image" Target="../media/image9.emf"/><Relationship Id="rId26" Type="http://schemas.openxmlformats.org/officeDocument/2006/relationships/image" Target="../media/image13.emf"/><Relationship Id="rId3" Type="http://schemas.microsoft.com/office/2007/relationships/hdphoto" Target="../media/hdphoto2.wdp"/><Relationship Id="rId21" Type="http://schemas.openxmlformats.org/officeDocument/2006/relationships/customXml" Target="../ink/ink41.xml"/><Relationship Id="rId7" Type="http://schemas.openxmlformats.org/officeDocument/2006/relationships/customXml" Target="../ink/ink34.xml"/><Relationship Id="rId12" Type="http://schemas.openxmlformats.org/officeDocument/2006/relationships/image" Target="../media/image6.emf"/><Relationship Id="rId17" Type="http://schemas.openxmlformats.org/officeDocument/2006/relationships/customXml" Target="../ink/ink39.xml"/><Relationship Id="rId25" Type="http://schemas.openxmlformats.org/officeDocument/2006/relationships/customXml" Target="../ink/ink43.xml"/><Relationship Id="rId2" Type="http://schemas.openxmlformats.org/officeDocument/2006/relationships/image" Target="../media/image47.png"/><Relationship Id="rId16" Type="http://schemas.openxmlformats.org/officeDocument/2006/relationships/image" Target="../media/image8.emf"/><Relationship Id="rId20" Type="http://schemas.openxmlformats.org/officeDocument/2006/relationships/image" Target="../media/image10.emf"/><Relationship Id="rId29" Type="http://schemas.openxmlformats.org/officeDocument/2006/relationships/customXml" Target="../ink/ink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11" Type="http://schemas.openxmlformats.org/officeDocument/2006/relationships/customXml" Target="../ink/ink36.xml"/><Relationship Id="rId24" Type="http://schemas.openxmlformats.org/officeDocument/2006/relationships/image" Target="../media/image12.emf"/><Relationship Id="rId5" Type="http://schemas.openxmlformats.org/officeDocument/2006/relationships/customXml" Target="../ink/ink33.xml"/><Relationship Id="rId15" Type="http://schemas.openxmlformats.org/officeDocument/2006/relationships/customXml" Target="../ink/ink38.xml"/><Relationship Id="rId23" Type="http://schemas.openxmlformats.org/officeDocument/2006/relationships/customXml" Target="../ink/ink42.xml"/><Relationship Id="rId28" Type="http://schemas.openxmlformats.org/officeDocument/2006/relationships/image" Target="../media/image14.emf"/><Relationship Id="rId10" Type="http://schemas.openxmlformats.org/officeDocument/2006/relationships/image" Target="../media/image5.emf"/><Relationship Id="rId19" Type="http://schemas.openxmlformats.org/officeDocument/2006/relationships/customXml" Target="../ink/ink40.xml"/><Relationship Id="rId4" Type="http://schemas.openxmlformats.org/officeDocument/2006/relationships/image" Target="../media/image35.png"/><Relationship Id="rId9" Type="http://schemas.openxmlformats.org/officeDocument/2006/relationships/customXml" Target="../ink/ink35.xml"/><Relationship Id="rId14" Type="http://schemas.openxmlformats.org/officeDocument/2006/relationships/image" Target="../media/image7.emf"/><Relationship Id="rId22" Type="http://schemas.openxmlformats.org/officeDocument/2006/relationships/image" Target="../media/image11.emf"/><Relationship Id="rId27" Type="http://schemas.openxmlformats.org/officeDocument/2006/relationships/customXml" Target="../ink/ink44.xml"/><Relationship Id="rId30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6.png"/><Relationship Id="rId3" Type="http://schemas.openxmlformats.org/officeDocument/2006/relationships/image" Target="../media/image43.jpeg"/><Relationship Id="rId7" Type="http://schemas.openxmlformats.org/officeDocument/2006/relationships/customXml" Target="../ink/ink47.xml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customXml" Target="../ink/ink49.xml"/><Relationship Id="rId5" Type="http://schemas.openxmlformats.org/officeDocument/2006/relationships/customXml" Target="../ink/ink46.xml"/><Relationship Id="rId10" Type="http://schemas.openxmlformats.org/officeDocument/2006/relationships/image" Target="../media/image410.png"/><Relationship Id="rId4" Type="http://schemas.openxmlformats.org/officeDocument/2006/relationships/image" Target="../media/image44.png"/><Relationship Id="rId9" Type="http://schemas.openxmlformats.org/officeDocument/2006/relationships/customXml" Target="../ink/ink4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51.xml"/><Relationship Id="rId13" Type="http://schemas.openxmlformats.org/officeDocument/2006/relationships/image" Target="../media/image6.emf"/><Relationship Id="rId18" Type="http://schemas.openxmlformats.org/officeDocument/2006/relationships/customXml" Target="../ink/ink56.xml"/><Relationship Id="rId26" Type="http://schemas.openxmlformats.org/officeDocument/2006/relationships/customXml" Target="../ink/ink60.xml"/><Relationship Id="rId3" Type="http://schemas.openxmlformats.org/officeDocument/2006/relationships/image" Target="../media/image47.png"/><Relationship Id="rId21" Type="http://schemas.openxmlformats.org/officeDocument/2006/relationships/image" Target="../media/image10.emf"/><Relationship Id="rId7" Type="http://schemas.openxmlformats.org/officeDocument/2006/relationships/image" Target="../media/image3.emf"/><Relationship Id="rId12" Type="http://schemas.openxmlformats.org/officeDocument/2006/relationships/customXml" Target="../ink/ink53.xml"/><Relationship Id="rId17" Type="http://schemas.openxmlformats.org/officeDocument/2006/relationships/image" Target="../media/image8.emf"/><Relationship Id="rId25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6" Type="http://schemas.openxmlformats.org/officeDocument/2006/relationships/customXml" Target="../ink/ink55.xml"/><Relationship Id="rId20" Type="http://schemas.openxmlformats.org/officeDocument/2006/relationships/customXml" Target="../ink/ink57.xml"/><Relationship Id="rId29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0.xml"/><Relationship Id="rId11" Type="http://schemas.openxmlformats.org/officeDocument/2006/relationships/image" Target="../media/image5.emf"/><Relationship Id="rId24" Type="http://schemas.openxmlformats.org/officeDocument/2006/relationships/customXml" Target="../ink/ink59.xml"/><Relationship Id="rId32" Type="http://schemas.openxmlformats.org/officeDocument/2006/relationships/image" Target="../media/image35.png"/><Relationship Id="rId5" Type="http://schemas.openxmlformats.org/officeDocument/2006/relationships/image" Target="../media/image440.png"/><Relationship Id="rId15" Type="http://schemas.openxmlformats.org/officeDocument/2006/relationships/image" Target="../media/image7.emf"/><Relationship Id="rId23" Type="http://schemas.openxmlformats.org/officeDocument/2006/relationships/image" Target="../media/image11.emf"/><Relationship Id="rId28" Type="http://schemas.openxmlformats.org/officeDocument/2006/relationships/customXml" Target="../ink/ink61.xml"/><Relationship Id="rId10" Type="http://schemas.openxmlformats.org/officeDocument/2006/relationships/customXml" Target="../ink/ink52.xml"/><Relationship Id="rId19" Type="http://schemas.openxmlformats.org/officeDocument/2006/relationships/image" Target="../media/image9.emf"/><Relationship Id="rId31" Type="http://schemas.openxmlformats.org/officeDocument/2006/relationships/image" Target="../media/image15.emf"/><Relationship Id="rId4" Type="http://schemas.microsoft.com/office/2007/relationships/hdphoto" Target="../media/hdphoto2.wdp"/><Relationship Id="rId9" Type="http://schemas.openxmlformats.org/officeDocument/2006/relationships/image" Target="../media/image4.emf"/><Relationship Id="rId14" Type="http://schemas.openxmlformats.org/officeDocument/2006/relationships/customXml" Target="../ink/ink54.xml"/><Relationship Id="rId22" Type="http://schemas.openxmlformats.org/officeDocument/2006/relationships/customXml" Target="../ink/ink58.xml"/><Relationship Id="rId27" Type="http://schemas.openxmlformats.org/officeDocument/2006/relationships/image" Target="../media/image13.emf"/><Relationship Id="rId30" Type="http://schemas.openxmlformats.org/officeDocument/2006/relationships/customXml" Target="../ink/ink6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65.xml"/><Relationship Id="rId13" Type="http://schemas.openxmlformats.org/officeDocument/2006/relationships/image" Target="../media/image50.png"/><Relationship Id="rId3" Type="http://schemas.openxmlformats.org/officeDocument/2006/relationships/customXml" Target="../ink/ink63.xml"/><Relationship Id="rId7" Type="http://schemas.openxmlformats.org/officeDocument/2006/relationships/image" Target="../media/image46.emf"/><Relationship Id="rId12" Type="http://schemas.openxmlformats.org/officeDocument/2006/relationships/image" Target="../media/image49.png"/><Relationship Id="rId17" Type="http://schemas.openxmlformats.org/officeDocument/2006/relationships/image" Target="../media/image46.png"/><Relationship Id="rId2" Type="http://schemas.openxmlformats.org/officeDocument/2006/relationships/image" Target="../media/image45.jpe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4.xml"/><Relationship Id="rId11" Type="http://schemas.openxmlformats.org/officeDocument/2006/relationships/image" Target="../media/image48.emf"/><Relationship Id="rId5" Type="http://schemas.openxmlformats.org/officeDocument/2006/relationships/image" Target="../media/image45.emf"/><Relationship Id="rId15" Type="http://schemas.openxmlformats.org/officeDocument/2006/relationships/image" Target="../media/image52.png"/><Relationship Id="rId10" Type="http://schemas.openxmlformats.org/officeDocument/2006/relationships/customXml" Target="../ink/ink66.xml"/><Relationship Id="rId9" Type="http://schemas.openxmlformats.org/officeDocument/2006/relationships/image" Target="../media/image47.emf"/><Relationship Id="rId1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68.xml"/><Relationship Id="rId13" Type="http://schemas.openxmlformats.org/officeDocument/2006/relationships/image" Target="../media/image6.emf"/><Relationship Id="rId18" Type="http://schemas.openxmlformats.org/officeDocument/2006/relationships/customXml" Target="../ink/ink73.xml"/><Relationship Id="rId26" Type="http://schemas.openxmlformats.org/officeDocument/2006/relationships/customXml" Target="../ink/ink77.xml"/><Relationship Id="rId3" Type="http://schemas.microsoft.com/office/2007/relationships/hdphoto" Target="../media/hdphoto2.wdp"/><Relationship Id="rId21" Type="http://schemas.openxmlformats.org/officeDocument/2006/relationships/image" Target="../media/image10.emf"/><Relationship Id="rId7" Type="http://schemas.openxmlformats.org/officeDocument/2006/relationships/image" Target="../media/image3.emf"/><Relationship Id="rId12" Type="http://schemas.openxmlformats.org/officeDocument/2006/relationships/customXml" Target="../ink/ink70.xml"/><Relationship Id="rId17" Type="http://schemas.openxmlformats.org/officeDocument/2006/relationships/image" Target="../media/image8.emf"/><Relationship Id="rId25" Type="http://schemas.openxmlformats.org/officeDocument/2006/relationships/image" Target="../media/image12.emf"/><Relationship Id="rId2" Type="http://schemas.openxmlformats.org/officeDocument/2006/relationships/image" Target="../media/image47.png"/><Relationship Id="rId16" Type="http://schemas.openxmlformats.org/officeDocument/2006/relationships/customXml" Target="../ink/ink72.xml"/><Relationship Id="rId20" Type="http://schemas.openxmlformats.org/officeDocument/2006/relationships/customXml" Target="../ink/ink74.xml"/><Relationship Id="rId29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7.xml"/><Relationship Id="rId11" Type="http://schemas.openxmlformats.org/officeDocument/2006/relationships/image" Target="../media/image5.emf"/><Relationship Id="rId24" Type="http://schemas.openxmlformats.org/officeDocument/2006/relationships/customXml" Target="../ink/ink76.xml"/><Relationship Id="rId5" Type="http://schemas.openxmlformats.org/officeDocument/2006/relationships/image" Target="../media/image35.png"/><Relationship Id="rId15" Type="http://schemas.openxmlformats.org/officeDocument/2006/relationships/image" Target="../media/image7.emf"/><Relationship Id="rId23" Type="http://schemas.openxmlformats.org/officeDocument/2006/relationships/image" Target="../media/image11.emf"/><Relationship Id="rId28" Type="http://schemas.openxmlformats.org/officeDocument/2006/relationships/customXml" Target="../ink/ink78.xml"/><Relationship Id="rId10" Type="http://schemas.openxmlformats.org/officeDocument/2006/relationships/customXml" Target="../ink/ink69.xml"/><Relationship Id="rId19" Type="http://schemas.openxmlformats.org/officeDocument/2006/relationships/image" Target="../media/image9.emf"/><Relationship Id="rId31" Type="http://schemas.openxmlformats.org/officeDocument/2006/relationships/image" Target="../media/image15.emf"/><Relationship Id="rId4" Type="http://schemas.openxmlformats.org/officeDocument/2006/relationships/image" Target="../media/image48.png"/><Relationship Id="rId9" Type="http://schemas.openxmlformats.org/officeDocument/2006/relationships/image" Target="../media/image4.emf"/><Relationship Id="rId14" Type="http://schemas.openxmlformats.org/officeDocument/2006/relationships/customXml" Target="../ink/ink71.xml"/><Relationship Id="rId22" Type="http://schemas.openxmlformats.org/officeDocument/2006/relationships/customXml" Target="../ink/ink75.xml"/><Relationship Id="rId27" Type="http://schemas.openxmlformats.org/officeDocument/2006/relationships/image" Target="../media/image13.emf"/><Relationship Id="rId30" Type="http://schemas.openxmlformats.org/officeDocument/2006/relationships/customXml" Target="../ink/ink7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82.xml"/><Relationship Id="rId3" Type="http://schemas.openxmlformats.org/officeDocument/2006/relationships/image" Target="../media/image48.png"/><Relationship Id="rId7" Type="http://schemas.openxmlformats.org/officeDocument/2006/relationships/image" Target="../media/image46.emf"/><Relationship Id="rId12" Type="http://schemas.openxmlformats.org/officeDocument/2006/relationships/image" Target="../media/image46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1.xml"/><Relationship Id="rId11" Type="http://schemas.openxmlformats.org/officeDocument/2006/relationships/image" Target="../media/image48.emf"/><Relationship Id="rId5" Type="http://schemas.openxmlformats.org/officeDocument/2006/relationships/image" Target="../media/image45.emf"/><Relationship Id="rId10" Type="http://schemas.openxmlformats.org/officeDocument/2006/relationships/customXml" Target="../ink/ink83.xml"/><Relationship Id="rId4" Type="http://schemas.openxmlformats.org/officeDocument/2006/relationships/customXml" Target="../ink/ink80.xml"/><Relationship Id="rId9" Type="http://schemas.openxmlformats.org/officeDocument/2006/relationships/image" Target="../media/image4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microsoft.com/office/2007/relationships/hdphoto" Target="../media/hdphoto1.wdp"/><Relationship Id="rId7" Type="http://schemas.openxmlformats.org/officeDocument/2006/relationships/image" Target="../media/image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mojipedia.org/large-green-circle" TargetMode="External"/><Relationship Id="rId5" Type="http://schemas.openxmlformats.org/officeDocument/2006/relationships/hyperlink" Target="https://lt.wikipedia.org/wiki/Elektros_srov%C4%97s_galia" TargetMode="External"/><Relationship Id="rId4" Type="http://schemas.openxmlformats.org/officeDocument/2006/relationships/hyperlink" Target="https://prezi.com/dj8wigegwvqd/elektros-sroves-darbas-ir-galia-7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ower Facts – Physics For Kids | Cool Kid Facts">
            <a:extLst>
              <a:ext uri="{FF2B5EF4-FFF2-40B4-BE49-F238E27FC236}">
                <a16:creationId xmlns:a16="http://schemas.microsoft.com/office/drawing/2014/main" xmlns="" id="{FE2B0E5F-9D72-8846-0CB3-E93DAD392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76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0"/>
            <a:ext cx="11861800" cy="6858000"/>
          </a:xfrm>
          <a:prstGeom prst="rect">
            <a:avLst/>
          </a:prstGeom>
          <a:noFill/>
          <a:effectLst>
            <a:reflection stA="77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valas 13">
            <a:extLst>
              <a:ext uri="{FF2B5EF4-FFF2-40B4-BE49-F238E27FC236}">
                <a16:creationId xmlns:a16="http://schemas.microsoft.com/office/drawing/2014/main" xmlns="" id="{0B009A0A-CEEA-59C2-0302-6475882D7EEB}"/>
              </a:ext>
            </a:extLst>
          </p:cNvPr>
          <p:cNvSpPr/>
          <p:nvPr/>
        </p:nvSpPr>
        <p:spPr>
          <a:xfrm>
            <a:off x="-4780893" y="-2972243"/>
            <a:ext cx="19545300" cy="8726922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5" name="Ovalas 14">
            <a:extLst>
              <a:ext uri="{FF2B5EF4-FFF2-40B4-BE49-F238E27FC236}">
                <a16:creationId xmlns:a16="http://schemas.microsoft.com/office/drawing/2014/main" xmlns="" id="{3F84EFB4-F2AC-3C06-BBA4-E06DA7F0A846}"/>
              </a:ext>
            </a:extLst>
          </p:cNvPr>
          <p:cNvSpPr/>
          <p:nvPr/>
        </p:nvSpPr>
        <p:spPr>
          <a:xfrm>
            <a:off x="9158700" y="-2681367"/>
            <a:ext cx="6158228" cy="551511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CB2BF78A-242E-0DD6-31A0-24342520D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62264" y="1391218"/>
            <a:ext cx="12736643" cy="238732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err="1">
                <a:solidFill>
                  <a:schemeClr val="tx1"/>
                </a:solidFill>
              </a:rPr>
              <a:t>Fizikos</a:t>
            </a:r>
            <a:r>
              <a:rPr lang="en-US" sz="3600" b="1" dirty="0">
                <a:solidFill>
                  <a:schemeClr val="tx1"/>
                </a:solidFill>
              </a:rPr>
              <a:t> </a:t>
            </a:r>
            <a:r>
              <a:rPr lang="lt-LT" sz="3600" b="1" dirty="0">
                <a:solidFill>
                  <a:schemeClr val="tx1"/>
                </a:solidFill>
              </a:rPr>
              <a:t>Konkursas </a:t>
            </a:r>
            <a:r>
              <a:rPr lang="en-US" sz="3600" b="1" dirty="0">
                <a:solidFill>
                  <a:schemeClr val="tx1"/>
                </a:solidFill>
              </a:rPr>
              <a:t/>
            </a:r>
            <a:br>
              <a:rPr lang="en-US" sz="3600" b="1" dirty="0">
                <a:solidFill>
                  <a:schemeClr val="tx1"/>
                </a:solidFill>
              </a:rPr>
            </a:br>
            <a:r>
              <a:rPr lang="lt-LT" sz="3600" b="1" dirty="0">
                <a:solidFill>
                  <a:schemeClr val="tx1"/>
                </a:solidFill>
              </a:rPr>
              <a:t>„Fizikos bandymai aplink mus </a:t>
            </a:r>
            <a:r>
              <a:rPr lang="en-US" sz="3600" b="1" dirty="0">
                <a:solidFill>
                  <a:schemeClr val="tx1"/>
                </a:solidFill>
              </a:rPr>
              <a:t>2024</a:t>
            </a:r>
            <a:r>
              <a:rPr lang="lt-LT" sz="3600" b="1" dirty="0">
                <a:solidFill>
                  <a:schemeClr val="tx1"/>
                </a:solidFill>
              </a:rPr>
              <a:t>“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xmlns="" id="{CAC2EF0C-1CDA-13F6-7767-219B91F12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1627" y="3726810"/>
            <a:ext cx="7766936" cy="1096899"/>
          </a:xfrm>
        </p:spPr>
        <p:txBody>
          <a:bodyPr>
            <a:normAutofit fontScale="92500" lnSpcReduction="10000"/>
          </a:bodyPr>
          <a:lstStyle/>
          <a:p>
            <a:r>
              <a:rPr lang="lt-LT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Visagino „Žiburio” pagrindinė </a:t>
            </a:r>
            <a:r>
              <a:rPr lang="lt-LT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Mokykla</a:t>
            </a:r>
          </a:p>
          <a:p>
            <a:r>
              <a:rPr lang="lt-LT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endParaRPr lang="lt-L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F934EC2-FB1F-8472-B6AD-15C5B2F12A44}"/>
              </a:ext>
            </a:extLst>
          </p:cNvPr>
          <p:cNvSpPr txBox="1"/>
          <p:nvPr/>
        </p:nvSpPr>
        <p:spPr>
          <a:xfrm>
            <a:off x="717621" y="1606838"/>
            <a:ext cx="93458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sz="7200" b="1" i="1" dirty="0"/>
              <a:t>Elektros srovės galia</a:t>
            </a:r>
            <a:endParaRPr lang="lt-LT" sz="7200" dirty="0"/>
          </a:p>
        </p:txBody>
      </p:sp>
      <p:pic>
        <p:nvPicPr>
          <p:cNvPr id="7170" name="Picture 2" descr="Pradžia">
            <a:extLst>
              <a:ext uri="{FF2B5EF4-FFF2-40B4-BE49-F238E27FC236}">
                <a16:creationId xmlns:a16="http://schemas.microsoft.com/office/drawing/2014/main" xmlns="" id="{E8E4749D-35B3-8B49-57A1-28924D29D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551" y="11929"/>
            <a:ext cx="6517086" cy="182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xmlns="" id="{953481F3-ABA7-3E48-45AF-61B3C14E4B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931" y="-26579"/>
            <a:ext cx="4533333" cy="215873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Rankraštį 6">
                <a:extLst>
                  <a:ext uri="{FF2B5EF4-FFF2-40B4-BE49-F238E27FC236}">
                    <a16:creationId xmlns:a16="http://schemas.microsoft.com/office/drawing/2014/main" xmlns="" id="{3FAED327-441A-96AC-AF4C-D60E1B55E3B1}"/>
                  </a:ext>
                </a:extLst>
              </p14:cNvPr>
              <p14:cNvContentPartPr/>
              <p14:nvPr/>
            </p14:nvContentPartPr>
            <p14:xfrm>
              <a:off x="10501363" y="402706"/>
              <a:ext cx="149760" cy="132480"/>
            </p14:xfrm>
          </p:contentPart>
        </mc:Choice>
        <mc:Fallback xmlns="">
          <p:pic>
            <p:nvPicPr>
              <p:cNvPr id="7" name="Rankraštį 6">
                <a:extLst>
                  <a:ext uri="{FF2B5EF4-FFF2-40B4-BE49-F238E27FC236}">
                    <a16:creationId xmlns:a16="http://schemas.microsoft.com/office/drawing/2014/main" id="{3FAED327-441A-96AC-AF4C-D60E1B55E3B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492363" y="393706"/>
                <a:ext cx="16740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Rankraštį 7">
                <a:extLst>
                  <a:ext uri="{FF2B5EF4-FFF2-40B4-BE49-F238E27FC236}">
                    <a16:creationId xmlns:a16="http://schemas.microsoft.com/office/drawing/2014/main" xmlns="" id="{FA2534DA-9E8B-9A29-81FD-6E8B442ADF45}"/>
                  </a:ext>
                </a:extLst>
              </p14:cNvPr>
              <p14:cNvContentPartPr/>
              <p14:nvPr/>
            </p14:nvContentPartPr>
            <p14:xfrm>
              <a:off x="10449523" y="366706"/>
              <a:ext cx="57960" cy="42120"/>
            </p14:xfrm>
          </p:contentPart>
        </mc:Choice>
        <mc:Fallback xmlns="">
          <p:pic>
            <p:nvPicPr>
              <p:cNvPr id="8" name="Rankraštį 7">
                <a:extLst>
                  <a:ext uri="{FF2B5EF4-FFF2-40B4-BE49-F238E27FC236}">
                    <a16:creationId xmlns:a16="http://schemas.microsoft.com/office/drawing/2014/main" id="{FA2534DA-9E8B-9A29-81FD-6E8B442ADF4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440523" y="357706"/>
                <a:ext cx="7560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Rankraštį 8">
                <a:extLst>
                  <a:ext uri="{FF2B5EF4-FFF2-40B4-BE49-F238E27FC236}">
                    <a16:creationId xmlns:a16="http://schemas.microsoft.com/office/drawing/2014/main" xmlns="" id="{3BBC6164-0A31-FEC3-98D4-760CD9C46400}"/>
                  </a:ext>
                </a:extLst>
              </p14:cNvPr>
              <p14:cNvContentPartPr/>
              <p14:nvPr/>
            </p14:nvContentPartPr>
            <p14:xfrm>
              <a:off x="10696976" y="247966"/>
              <a:ext cx="20880" cy="34920"/>
            </p14:xfrm>
          </p:contentPart>
        </mc:Choice>
        <mc:Fallback xmlns="">
          <p:pic>
            <p:nvPicPr>
              <p:cNvPr id="9" name="Rankraštį 8">
                <a:extLst>
                  <a:ext uri="{FF2B5EF4-FFF2-40B4-BE49-F238E27FC236}">
                    <a16:creationId xmlns:a16="http://schemas.microsoft.com/office/drawing/2014/main" id="{3BBC6164-0A31-FEC3-98D4-760CD9C4640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687976" y="238966"/>
                <a:ext cx="38520" cy="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Rankraštį 9">
                <a:extLst>
                  <a:ext uri="{FF2B5EF4-FFF2-40B4-BE49-F238E27FC236}">
                    <a16:creationId xmlns:a16="http://schemas.microsoft.com/office/drawing/2014/main" xmlns="" id="{84D39346-39AB-056E-E298-F3B8057988A3}"/>
                  </a:ext>
                </a:extLst>
              </p14:cNvPr>
              <p14:cNvContentPartPr/>
              <p14:nvPr/>
            </p14:nvContentPartPr>
            <p14:xfrm>
              <a:off x="10689327" y="281041"/>
              <a:ext cx="24120" cy="14760"/>
            </p14:xfrm>
          </p:contentPart>
        </mc:Choice>
        <mc:Fallback xmlns="">
          <p:pic>
            <p:nvPicPr>
              <p:cNvPr id="10" name="Rankraštį 9">
                <a:extLst>
                  <a:ext uri="{FF2B5EF4-FFF2-40B4-BE49-F238E27FC236}">
                    <a16:creationId xmlns:a16="http://schemas.microsoft.com/office/drawing/2014/main" id="{84D39346-39AB-056E-E298-F3B8057988A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680327" y="272041"/>
                <a:ext cx="41760" cy="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Rankraštį 10">
                <a:extLst>
                  <a:ext uri="{FF2B5EF4-FFF2-40B4-BE49-F238E27FC236}">
                    <a16:creationId xmlns:a16="http://schemas.microsoft.com/office/drawing/2014/main" xmlns="" id="{4CF45EC5-29C2-05E0-5294-8522CA5E817E}"/>
                  </a:ext>
                </a:extLst>
              </p14:cNvPr>
              <p14:cNvContentPartPr/>
              <p14:nvPr/>
            </p14:nvContentPartPr>
            <p14:xfrm>
              <a:off x="10673847" y="251161"/>
              <a:ext cx="50400" cy="33840"/>
            </p14:xfrm>
          </p:contentPart>
        </mc:Choice>
        <mc:Fallback xmlns="">
          <p:pic>
            <p:nvPicPr>
              <p:cNvPr id="11" name="Rankraštį 10">
                <a:extLst>
                  <a:ext uri="{FF2B5EF4-FFF2-40B4-BE49-F238E27FC236}">
                    <a16:creationId xmlns:a16="http://schemas.microsoft.com/office/drawing/2014/main" id="{4CF45EC5-29C2-05E0-5294-8522CA5E817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664847" y="242161"/>
                <a:ext cx="6804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" name="Rankraštį 11">
                <a:extLst>
                  <a:ext uri="{FF2B5EF4-FFF2-40B4-BE49-F238E27FC236}">
                    <a16:creationId xmlns:a16="http://schemas.microsoft.com/office/drawing/2014/main" xmlns="" id="{225E8B75-A25B-8884-4632-34DD4F4033A5}"/>
                  </a:ext>
                </a:extLst>
              </p14:cNvPr>
              <p14:cNvContentPartPr/>
              <p14:nvPr/>
            </p14:nvContentPartPr>
            <p14:xfrm>
              <a:off x="10702287" y="295081"/>
              <a:ext cx="110880" cy="114480"/>
            </p14:xfrm>
          </p:contentPart>
        </mc:Choice>
        <mc:Fallback xmlns="">
          <p:pic>
            <p:nvPicPr>
              <p:cNvPr id="12" name="Rankraštį 11">
                <a:extLst>
                  <a:ext uri="{FF2B5EF4-FFF2-40B4-BE49-F238E27FC236}">
                    <a16:creationId xmlns:a16="http://schemas.microsoft.com/office/drawing/2014/main" id="{225E8B75-A25B-8884-4632-34DD4F4033A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693287" y="286081"/>
                <a:ext cx="12852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3" name="Rankraštį 12">
                <a:extLst>
                  <a:ext uri="{FF2B5EF4-FFF2-40B4-BE49-F238E27FC236}">
                    <a16:creationId xmlns:a16="http://schemas.microsoft.com/office/drawing/2014/main" xmlns="" id="{0CC35CF3-CF30-E18A-4D34-044FD110E1F5}"/>
                  </a:ext>
                </a:extLst>
              </p14:cNvPr>
              <p14:cNvContentPartPr/>
              <p14:nvPr/>
            </p14:nvContentPartPr>
            <p14:xfrm>
              <a:off x="10862487" y="184561"/>
              <a:ext cx="155520" cy="140760"/>
            </p14:xfrm>
          </p:contentPart>
        </mc:Choice>
        <mc:Fallback xmlns="">
          <p:pic>
            <p:nvPicPr>
              <p:cNvPr id="13" name="Rankraštį 12">
                <a:extLst>
                  <a:ext uri="{FF2B5EF4-FFF2-40B4-BE49-F238E27FC236}">
                    <a16:creationId xmlns:a16="http://schemas.microsoft.com/office/drawing/2014/main" id="{0CC35CF3-CF30-E18A-4D34-044FD110E1F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853487" y="175561"/>
                <a:ext cx="173160" cy="1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8" name="Rankraštį 17">
                <a:extLst>
                  <a:ext uri="{FF2B5EF4-FFF2-40B4-BE49-F238E27FC236}">
                    <a16:creationId xmlns:a16="http://schemas.microsoft.com/office/drawing/2014/main" xmlns="" id="{45546974-340E-DF8E-4CAC-640E4B108354}"/>
                  </a:ext>
                </a:extLst>
              </p14:cNvPr>
              <p14:cNvContentPartPr/>
              <p14:nvPr/>
            </p14:nvContentPartPr>
            <p14:xfrm>
              <a:off x="11144727" y="174121"/>
              <a:ext cx="116640" cy="125280"/>
            </p14:xfrm>
          </p:contentPart>
        </mc:Choice>
        <mc:Fallback xmlns="">
          <p:pic>
            <p:nvPicPr>
              <p:cNvPr id="18" name="Rankraštį 17">
                <a:extLst>
                  <a:ext uri="{FF2B5EF4-FFF2-40B4-BE49-F238E27FC236}">
                    <a16:creationId xmlns:a16="http://schemas.microsoft.com/office/drawing/2014/main" id="{45546974-340E-DF8E-4CAC-640E4B10835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1135727" y="165121"/>
                <a:ext cx="13428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9" name="Rankraštį 18">
                <a:extLst>
                  <a:ext uri="{FF2B5EF4-FFF2-40B4-BE49-F238E27FC236}">
                    <a16:creationId xmlns:a16="http://schemas.microsoft.com/office/drawing/2014/main" xmlns="" id="{C4A4E81E-AEE8-B4E1-E0E7-43D6F1D3F1A7}"/>
                  </a:ext>
                </a:extLst>
              </p14:cNvPr>
              <p14:cNvContentPartPr/>
              <p14:nvPr/>
            </p14:nvContentPartPr>
            <p14:xfrm>
              <a:off x="11392767" y="206521"/>
              <a:ext cx="43200" cy="106920"/>
            </p14:xfrm>
          </p:contentPart>
        </mc:Choice>
        <mc:Fallback xmlns="">
          <p:pic>
            <p:nvPicPr>
              <p:cNvPr id="19" name="Rankraštį 18">
                <a:extLst>
                  <a:ext uri="{FF2B5EF4-FFF2-40B4-BE49-F238E27FC236}">
                    <a16:creationId xmlns:a16="http://schemas.microsoft.com/office/drawing/2014/main" id="{C4A4E81E-AEE8-B4E1-E0E7-43D6F1D3F1A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1383767" y="197521"/>
                <a:ext cx="60840" cy="12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0" name="Rankraštį 19">
                <a:extLst>
                  <a:ext uri="{FF2B5EF4-FFF2-40B4-BE49-F238E27FC236}">
                    <a16:creationId xmlns:a16="http://schemas.microsoft.com/office/drawing/2014/main" xmlns="" id="{81C5D519-051C-46F3-27E5-01CDDAAFD880}"/>
                  </a:ext>
                </a:extLst>
              </p14:cNvPr>
              <p14:cNvContentPartPr/>
              <p14:nvPr/>
            </p14:nvContentPartPr>
            <p14:xfrm>
              <a:off x="11417607" y="213361"/>
              <a:ext cx="68040" cy="107280"/>
            </p14:xfrm>
          </p:contentPart>
        </mc:Choice>
        <mc:Fallback xmlns="">
          <p:pic>
            <p:nvPicPr>
              <p:cNvPr id="20" name="Rankraštį 19">
                <a:extLst>
                  <a:ext uri="{FF2B5EF4-FFF2-40B4-BE49-F238E27FC236}">
                    <a16:creationId xmlns:a16="http://schemas.microsoft.com/office/drawing/2014/main" id="{81C5D519-051C-46F3-27E5-01CDDAAFD880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1408607" y="204361"/>
                <a:ext cx="8568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6" name="Rankraštį 25">
                <a:extLst>
                  <a:ext uri="{FF2B5EF4-FFF2-40B4-BE49-F238E27FC236}">
                    <a16:creationId xmlns:a16="http://schemas.microsoft.com/office/drawing/2014/main" xmlns="" id="{704C5822-A3D8-FE29-CBB0-A90D22DAB10D}"/>
                  </a:ext>
                </a:extLst>
              </p14:cNvPr>
              <p14:cNvContentPartPr/>
              <p14:nvPr/>
            </p14:nvContentPartPr>
            <p14:xfrm>
              <a:off x="11534967" y="298681"/>
              <a:ext cx="100080" cy="107280"/>
            </p14:xfrm>
          </p:contentPart>
        </mc:Choice>
        <mc:Fallback xmlns="">
          <p:pic>
            <p:nvPicPr>
              <p:cNvPr id="26" name="Rankraštį 25">
                <a:extLst>
                  <a:ext uri="{FF2B5EF4-FFF2-40B4-BE49-F238E27FC236}">
                    <a16:creationId xmlns:a16="http://schemas.microsoft.com/office/drawing/2014/main" id="{704C5822-A3D8-FE29-CBB0-A90D22DAB10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1525967" y="289681"/>
                <a:ext cx="11772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9" name="Rankraštį 28">
                <a:extLst>
                  <a:ext uri="{FF2B5EF4-FFF2-40B4-BE49-F238E27FC236}">
                    <a16:creationId xmlns:a16="http://schemas.microsoft.com/office/drawing/2014/main" xmlns="" id="{C62DD965-5A0F-2950-4928-AF5C6AD36F42}"/>
                  </a:ext>
                </a:extLst>
              </p14:cNvPr>
              <p14:cNvContentPartPr/>
              <p14:nvPr/>
            </p14:nvContentPartPr>
            <p14:xfrm>
              <a:off x="11630727" y="248641"/>
              <a:ext cx="39960" cy="39960"/>
            </p14:xfrm>
          </p:contentPart>
        </mc:Choice>
        <mc:Fallback xmlns="">
          <p:pic>
            <p:nvPicPr>
              <p:cNvPr id="29" name="Rankraštį 28">
                <a:extLst>
                  <a:ext uri="{FF2B5EF4-FFF2-40B4-BE49-F238E27FC236}">
                    <a16:creationId xmlns:a16="http://schemas.microsoft.com/office/drawing/2014/main" id="{C62DD965-5A0F-2950-4928-AF5C6AD36F42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1621727" y="239641"/>
                <a:ext cx="5760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7" name="Rankraštį 36">
                <a:extLst>
                  <a:ext uri="{FF2B5EF4-FFF2-40B4-BE49-F238E27FC236}">
                    <a16:creationId xmlns:a16="http://schemas.microsoft.com/office/drawing/2014/main" xmlns="" id="{5B2CCC05-8323-68F3-654D-E347A47D3A04}"/>
                  </a:ext>
                </a:extLst>
              </p14:cNvPr>
              <p14:cNvContentPartPr/>
              <p14:nvPr/>
            </p14:nvContentPartPr>
            <p14:xfrm>
              <a:off x="11695167" y="437281"/>
              <a:ext cx="130320" cy="110880"/>
            </p14:xfrm>
          </p:contentPart>
        </mc:Choice>
        <mc:Fallback xmlns="">
          <p:pic>
            <p:nvPicPr>
              <p:cNvPr id="37" name="Rankraštį 36">
                <a:extLst>
                  <a:ext uri="{FF2B5EF4-FFF2-40B4-BE49-F238E27FC236}">
                    <a16:creationId xmlns:a16="http://schemas.microsoft.com/office/drawing/2014/main" id="{5B2CCC05-8323-68F3-654D-E347A47D3A0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1686167" y="428281"/>
                <a:ext cx="147960" cy="1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8" name="Rankraštį 37">
                <a:extLst>
                  <a:ext uri="{FF2B5EF4-FFF2-40B4-BE49-F238E27FC236}">
                    <a16:creationId xmlns:a16="http://schemas.microsoft.com/office/drawing/2014/main" xmlns="" id="{05E95E01-128A-7C18-5CA8-3D6EBE4B53CF}"/>
                  </a:ext>
                </a:extLst>
              </p14:cNvPr>
              <p14:cNvContentPartPr/>
              <p14:nvPr/>
            </p14:nvContentPartPr>
            <p14:xfrm>
              <a:off x="10535247" y="1633201"/>
              <a:ext cx="56160" cy="39240"/>
            </p14:xfrm>
          </p:contentPart>
        </mc:Choice>
        <mc:Fallback xmlns="">
          <p:pic>
            <p:nvPicPr>
              <p:cNvPr id="38" name="Rankraštį 37">
                <a:extLst>
                  <a:ext uri="{FF2B5EF4-FFF2-40B4-BE49-F238E27FC236}">
                    <a16:creationId xmlns:a16="http://schemas.microsoft.com/office/drawing/2014/main" id="{05E95E01-128A-7C18-5CA8-3D6EBE4B53C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0526247" y="1624201"/>
                <a:ext cx="7380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9" name="Rankraštį 38">
                <a:extLst>
                  <a:ext uri="{FF2B5EF4-FFF2-40B4-BE49-F238E27FC236}">
                    <a16:creationId xmlns:a16="http://schemas.microsoft.com/office/drawing/2014/main" xmlns="" id="{13C3EF67-3AAE-935F-3639-E31F3B919E28}"/>
                  </a:ext>
                </a:extLst>
              </p14:cNvPr>
              <p14:cNvContentPartPr/>
              <p14:nvPr/>
            </p14:nvContentPartPr>
            <p14:xfrm>
              <a:off x="10542447" y="1604401"/>
              <a:ext cx="99720" cy="82080"/>
            </p14:xfrm>
          </p:contentPart>
        </mc:Choice>
        <mc:Fallback xmlns="">
          <p:pic>
            <p:nvPicPr>
              <p:cNvPr id="39" name="Rankraštį 38">
                <a:extLst>
                  <a:ext uri="{FF2B5EF4-FFF2-40B4-BE49-F238E27FC236}">
                    <a16:creationId xmlns:a16="http://schemas.microsoft.com/office/drawing/2014/main" id="{13C3EF67-3AAE-935F-3639-E31F3B919E2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0533447" y="1595401"/>
                <a:ext cx="117360" cy="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52" name="Rankraštį 51">
                <a:extLst>
                  <a:ext uri="{FF2B5EF4-FFF2-40B4-BE49-F238E27FC236}">
                    <a16:creationId xmlns:a16="http://schemas.microsoft.com/office/drawing/2014/main" xmlns="" id="{B086D093-BAA4-4845-A7C8-61A4328D1FFA}"/>
                  </a:ext>
                </a:extLst>
              </p14:cNvPr>
              <p14:cNvContentPartPr/>
              <p14:nvPr/>
            </p14:nvContentPartPr>
            <p14:xfrm>
              <a:off x="10570887" y="1603321"/>
              <a:ext cx="128160" cy="172440"/>
            </p14:xfrm>
          </p:contentPart>
        </mc:Choice>
        <mc:Fallback xmlns="">
          <p:pic>
            <p:nvPicPr>
              <p:cNvPr id="52" name="Rankraštį 51">
                <a:extLst>
                  <a:ext uri="{FF2B5EF4-FFF2-40B4-BE49-F238E27FC236}">
                    <a16:creationId xmlns:a16="http://schemas.microsoft.com/office/drawing/2014/main" id="{B086D093-BAA4-4845-A7C8-61A4328D1FFA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0561887" y="1594321"/>
                <a:ext cx="145800" cy="1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53" name="Rankraštį 52">
                <a:extLst>
                  <a:ext uri="{FF2B5EF4-FFF2-40B4-BE49-F238E27FC236}">
                    <a16:creationId xmlns:a16="http://schemas.microsoft.com/office/drawing/2014/main" xmlns="" id="{0D422DB9-FBEB-3BB3-D1F6-672F32C1D69B}"/>
                  </a:ext>
                </a:extLst>
              </p14:cNvPr>
              <p14:cNvContentPartPr/>
              <p14:nvPr/>
            </p14:nvContentPartPr>
            <p14:xfrm>
              <a:off x="10681047" y="1658041"/>
              <a:ext cx="25560" cy="82080"/>
            </p14:xfrm>
          </p:contentPart>
        </mc:Choice>
        <mc:Fallback xmlns="">
          <p:pic>
            <p:nvPicPr>
              <p:cNvPr id="53" name="Rankraštį 52">
                <a:extLst>
                  <a:ext uri="{FF2B5EF4-FFF2-40B4-BE49-F238E27FC236}">
                    <a16:creationId xmlns:a16="http://schemas.microsoft.com/office/drawing/2014/main" id="{0D422DB9-FBEB-3BB3-D1F6-672F32C1D69B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0672047" y="1649041"/>
                <a:ext cx="43200" cy="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54" name="Rankraštį 53">
                <a:extLst>
                  <a:ext uri="{FF2B5EF4-FFF2-40B4-BE49-F238E27FC236}">
                    <a16:creationId xmlns:a16="http://schemas.microsoft.com/office/drawing/2014/main" xmlns="" id="{25A3089F-3D1B-06CA-7A96-21FD914A419B}"/>
                  </a:ext>
                </a:extLst>
              </p14:cNvPr>
              <p14:cNvContentPartPr/>
              <p14:nvPr/>
            </p14:nvContentPartPr>
            <p14:xfrm>
              <a:off x="10777167" y="1763881"/>
              <a:ext cx="124920" cy="104760"/>
            </p14:xfrm>
          </p:contentPart>
        </mc:Choice>
        <mc:Fallback xmlns="">
          <p:pic>
            <p:nvPicPr>
              <p:cNvPr id="54" name="Rankraštį 53">
                <a:extLst>
                  <a:ext uri="{FF2B5EF4-FFF2-40B4-BE49-F238E27FC236}">
                    <a16:creationId xmlns:a16="http://schemas.microsoft.com/office/drawing/2014/main" id="{25A3089F-3D1B-06CA-7A96-21FD914A419B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0768167" y="1754881"/>
                <a:ext cx="14256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57" name="Rankraštį 56">
                <a:extLst>
                  <a:ext uri="{FF2B5EF4-FFF2-40B4-BE49-F238E27FC236}">
                    <a16:creationId xmlns:a16="http://schemas.microsoft.com/office/drawing/2014/main" xmlns="" id="{C5B9788F-170F-0736-EF3D-1E5755A50AA5}"/>
                  </a:ext>
                </a:extLst>
              </p14:cNvPr>
              <p14:cNvContentPartPr/>
              <p14:nvPr/>
            </p14:nvContentPartPr>
            <p14:xfrm>
              <a:off x="10773567" y="1775041"/>
              <a:ext cx="124920" cy="104040"/>
            </p14:xfrm>
          </p:contentPart>
        </mc:Choice>
        <mc:Fallback xmlns="">
          <p:pic>
            <p:nvPicPr>
              <p:cNvPr id="57" name="Rankraštį 56">
                <a:extLst>
                  <a:ext uri="{FF2B5EF4-FFF2-40B4-BE49-F238E27FC236}">
                    <a16:creationId xmlns:a16="http://schemas.microsoft.com/office/drawing/2014/main" id="{C5B9788F-170F-0736-EF3D-1E5755A50AA5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0764567" y="1766041"/>
                <a:ext cx="14256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58" name="Rankraštį 57">
                <a:extLst>
                  <a:ext uri="{FF2B5EF4-FFF2-40B4-BE49-F238E27FC236}">
                    <a16:creationId xmlns:a16="http://schemas.microsoft.com/office/drawing/2014/main" xmlns="" id="{AFC8576A-E576-E75A-973F-EC932F825DD0}"/>
                  </a:ext>
                </a:extLst>
              </p14:cNvPr>
              <p14:cNvContentPartPr/>
              <p14:nvPr/>
            </p14:nvContentPartPr>
            <p14:xfrm>
              <a:off x="10969407" y="1786201"/>
              <a:ext cx="71280" cy="150480"/>
            </p14:xfrm>
          </p:contentPart>
        </mc:Choice>
        <mc:Fallback xmlns="">
          <p:pic>
            <p:nvPicPr>
              <p:cNvPr id="58" name="Rankraštį 57">
                <a:extLst>
                  <a:ext uri="{FF2B5EF4-FFF2-40B4-BE49-F238E27FC236}">
                    <a16:creationId xmlns:a16="http://schemas.microsoft.com/office/drawing/2014/main" id="{AFC8576A-E576-E75A-973F-EC932F825DD0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0960407" y="1777201"/>
                <a:ext cx="889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61" name="Rankraštį 60">
                <a:extLst>
                  <a:ext uri="{FF2B5EF4-FFF2-40B4-BE49-F238E27FC236}">
                    <a16:creationId xmlns:a16="http://schemas.microsoft.com/office/drawing/2014/main" xmlns="" id="{D890901C-4E9E-5A7B-7E7E-08D8DEC0DB45}"/>
                  </a:ext>
                </a:extLst>
              </p14:cNvPr>
              <p14:cNvContentPartPr/>
              <p14:nvPr/>
            </p14:nvContentPartPr>
            <p14:xfrm>
              <a:off x="11030247" y="1832281"/>
              <a:ext cx="74520" cy="121320"/>
            </p14:xfrm>
          </p:contentPart>
        </mc:Choice>
        <mc:Fallback xmlns="">
          <p:pic>
            <p:nvPicPr>
              <p:cNvPr id="61" name="Rankraštį 60">
                <a:extLst>
                  <a:ext uri="{FF2B5EF4-FFF2-40B4-BE49-F238E27FC236}">
                    <a16:creationId xmlns:a16="http://schemas.microsoft.com/office/drawing/2014/main" id="{D890901C-4E9E-5A7B-7E7E-08D8DEC0DB45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1021247" y="1823281"/>
                <a:ext cx="9216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62" name="Rankraštį 61">
                <a:extLst>
                  <a:ext uri="{FF2B5EF4-FFF2-40B4-BE49-F238E27FC236}">
                    <a16:creationId xmlns:a16="http://schemas.microsoft.com/office/drawing/2014/main" xmlns="" id="{0FF301BB-4E0F-D894-F5A8-9C6444116068}"/>
                  </a:ext>
                </a:extLst>
              </p14:cNvPr>
              <p14:cNvContentPartPr/>
              <p14:nvPr/>
            </p14:nvContentPartPr>
            <p14:xfrm>
              <a:off x="11186127" y="1835161"/>
              <a:ext cx="110880" cy="115200"/>
            </p14:xfrm>
          </p:contentPart>
        </mc:Choice>
        <mc:Fallback xmlns="">
          <p:pic>
            <p:nvPicPr>
              <p:cNvPr id="62" name="Rankraštį 61">
                <a:extLst>
                  <a:ext uri="{FF2B5EF4-FFF2-40B4-BE49-F238E27FC236}">
                    <a16:creationId xmlns:a16="http://schemas.microsoft.com/office/drawing/2014/main" id="{0FF301BB-4E0F-D894-F5A8-9C6444116068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1177127" y="1826161"/>
                <a:ext cx="12852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63" name="Rankraštį 62">
                <a:extLst>
                  <a:ext uri="{FF2B5EF4-FFF2-40B4-BE49-F238E27FC236}">
                    <a16:creationId xmlns:a16="http://schemas.microsoft.com/office/drawing/2014/main" xmlns="" id="{A7A6CD38-795C-040F-6E9D-C9D21A656FC3}"/>
                  </a:ext>
                </a:extLst>
              </p14:cNvPr>
              <p14:cNvContentPartPr/>
              <p14:nvPr/>
            </p14:nvContentPartPr>
            <p14:xfrm>
              <a:off x="11182887" y="1892761"/>
              <a:ext cx="85680" cy="107280"/>
            </p14:xfrm>
          </p:contentPart>
        </mc:Choice>
        <mc:Fallback xmlns="">
          <p:pic>
            <p:nvPicPr>
              <p:cNvPr id="63" name="Rankraštį 62">
                <a:extLst>
                  <a:ext uri="{FF2B5EF4-FFF2-40B4-BE49-F238E27FC236}">
                    <a16:creationId xmlns:a16="http://schemas.microsoft.com/office/drawing/2014/main" id="{A7A6CD38-795C-040F-6E9D-C9D21A656FC3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1173887" y="1883761"/>
                <a:ext cx="10332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7168" name="Rankraštį 7167">
                <a:extLst>
                  <a:ext uri="{FF2B5EF4-FFF2-40B4-BE49-F238E27FC236}">
                    <a16:creationId xmlns:a16="http://schemas.microsoft.com/office/drawing/2014/main" xmlns="" id="{D84D4729-135F-3211-1D51-32986898E084}"/>
                  </a:ext>
                </a:extLst>
              </p14:cNvPr>
              <p14:cNvContentPartPr/>
              <p14:nvPr/>
            </p14:nvContentPartPr>
            <p14:xfrm>
              <a:off x="11367567" y="1773241"/>
              <a:ext cx="71640" cy="151920"/>
            </p14:xfrm>
          </p:contentPart>
        </mc:Choice>
        <mc:Fallback xmlns="">
          <p:pic>
            <p:nvPicPr>
              <p:cNvPr id="7168" name="Rankraštį 7167">
                <a:extLst>
                  <a:ext uri="{FF2B5EF4-FFF2-40B4-BE49-F238E27FC236}">
                    <a16:creationId xmlns:a16="http://schemas.microsoft.com/office/drawing/2014/main" id="{D84D4729-135F-3211-1D51-32986898E084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1358567" y="1764241"/>
                <a:ext cx="89280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7169" name="Rankraštį 7168">
                <a:extLst>
                  <a:ext uri="{FF2B5EF4-FFF2-40B4-BE49-F238E27FC236}">
                    <a16:creationId xmlns:a16="http://schemas.microsoft.com/office/drawing/2014/main" xmlns="" id="{7A768813-96B1-C5DB-8AD5-6F4C13D2D0CC}"/>
                  </a:ext>
                </a:extLst>
              </p14:cNvPr>
              <p14:cNvContentPartPr/>
              <p14:nvPr/>
            </p14:nvContentPartPr>
            <p14:xfrm>
              <a:off x="11425167" y="1792681"/>
              <a:ext cx="56880" cy="86400"/>
            </p14:xfrm>
          </p:contentPart>
        </mc:Choice>
        <mc:Fallback xmlns="">
          <p:pic>
            <p:nvPicPr>
              <p:cNvPr id="7169" name="Rankraštį 7168">
                <a:extLst>
                  <a:ext uri="{FF2B5EF4-FFF2-40B4-BE49-F238E27FC236}">
                    <a16:creationId xmlns:a16="http://schemas.microsoft.com/office/drawing/2014/main" id="{7A768813-96B1-C5DB-8AD5-6F4C13D2D0CC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1416167" y="1783681"/>
                <a:ext cx="74520" cy="10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7171" name="Rankraštį 7170">
                <a:extLst>
                  <a:ext uri="{FF2B5EF4-FFF2-40B4-BE49-F238E27FC236}">
                    <a16:creationId xmlns:a16="http://schemas.microsoft.com/office/drawing/2014/main" xmlns="" id="{A0C7A220-FA11-535F-39EF-CD47A5138EC1}"/>
                  </a:ext>
                </a:extLst>
              </p14:cNvPr>
              <p14:cNvContentPartPr/>
              <p14:nvPr/>
            </p14:nvContentPartPr>
            <p14:xfrm>
              <a:off x="11469447" y="1853881"/>
              <a:ext cx="55440" cy="57240"/>
            </p14:xfrm>
          </p:contentPart>
        </mc:Choice>
        <mc:Fallback xmlns="">
          <p:pic>
            <p:nvPicPr>
              <p:cNvPr id="7171" name="Rankraštį 7170">
                <a:extLst>
                  <a:ext uri="{FF2B5EF4-FFF2-40B4-BE49-F238E27FC236}">
                    <a16:creationId xmlns:a16="http://schemas.microsoft.com/office/drawing/2014/main" id="{A0C7A220-FA11-535F-39EF-CD47A5138EC1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1460447" y="1844881"/>
                <a:ext cx="73080" cy="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7174" name="Rankraštį 7173">
                <a:extLst>
                  <a:ext uri="{FF2B5EF4-FFF2-40B4-BE49-F238E27FC236}">
                    <a16:creationId xmlns:a16="http://schemas.microsoft.com/office/drawing/2014/main" xmlns="" id="{61C47C54-57EF-6D33-88AF-7B537E042622}"/>
                  </a:ext>
                </a:extLst>
              </p14:cNvPr>
              <p14:cNvContentPartPr/>
              <p14:nvPr/>
            </p14:nvContentPartPr>
            <p14:xfrm>
              <a:off x="11549367" y="1700881"/>
              <a:ext cx="103320" cy="149760"/>
            </p14:xfrm>
          </p:contentPart>
        </mc:Choice>
        <mc:Fallback xmlns="">
          <p:pic>
            <p:nvPicPr>
              <p:cNvPr id="7174" name="Rankraštį 7173">
                <a:extLst>
                  <a:ext uri="{FF2B5EF4-FFF2-40B4-BE49-F238E27FC236}">
                    <a16:creationId xmlns:a16="http://schemas.microsoft.com/office/drawing/2014/main" id="{61C47C54-57EF-6D33-88AF-7B537E042622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11540367" y="1691881"/>
                <a:ext cx="120960" cy="16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7175" name="Rankraštį 7174">
                <a:extLst>
                  <a:ext uri="{FF2B5EF4-FFF2-40B4-BE49-F238E27FC236}">
                    <a16:creationId xmlns:a16="http://schemas.microsoft.com/office/drawing/2014/main" xmlns="" id="{6CE3347F-DC05-6D1E-03B4-E6FFEB489449}"/>
                  </a:ext>
                </a:extLst>
              </p14:cNvPr>
              <p14:cNvContentPartPr/>
              <p14:nvPr/>
            </p14:nvContentPartPr>
            <p14:xfrm>
              <a:off x="11690847" y="1629241"/>
              <a:ext cx="125640" cy="101160"/>
            </p14:xfrm>
          </p:contentPart>
        </mc:Choice>
        <mc:Fallback xmlns="">
          <p:pic>
            <p:nvPicPr>
              <p:cNvPr id="7175" name="Rankraštį 7174">
                <a:extLst>
                  <a:ext uri="{FF2B5EF4-FFF2-40B4-BE49-F238E27FC236}">
                    <a16:creationId xmlns:a16="http://schemas.microsoft.com/office/drawing/2014/main" id="{6CE3347F-DC05-6D1E-03B4-E6FFEB489449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11681847" y="1620241"/>
                <a:ext cx="14328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7176" name="Rankraštį 7175">
                <a:extLst>
                  <a:ext uri="{FF2B5EF4-FFF2-40B4-BE49-F238E27FC236}">
                    <a16:creationId xmlns:a16="http://schemas.microsoft.com/office/drawing/2014/main" xmlns="" id="{0674B168-542C-9E97-4F3F-BB79BAFC2452}"/>
                  </a:ext>
                </a:extLst>
              </p14:cNvPr>
              <p14:cNvContentPartPr/>
              <p14:nvPr/>
            </p14:nvContentPartPr>
            <p14:xfrm>
              <a:off x="11745927" y="1624921"/>
              <a:ext cx="88200" cy="79560"/>
            </p14:xfrm>
          </p:contentPart>
        </mc:Choice>
        <mc:Fallback xmlns="">
          <p:pic>
            <p:nvPicPr>
              <p:cNvPr id="7176" name="Rankraštį 7175">
                <a:extLst>
                  <a:ext uri="{FF2B5EF4-FFF2-40B4-BE49-F238E27FC236}">
                    <a16:creationId xmlns:a16="http://schemas.microsoft.com/office/drawing/2014/main" id="{0674B168-542C-9E97-4F3F-BB79BAFC2452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11736927" y="1615921"/>
                <a:ext cx="105840" cy="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7181" name="Rankraštį 7180">
                <a:extLst>
                  <a:ext uri="{FF2B5EF4-FFF2-40B4-BE49-F238E27FC236}">
                    <a16:creationId xmlns:a16="http://schemas.microsoft.com/office/drawing/2014/main" xmlns="" id="{7A9FC9F0-9E1B-4E8B-B00C-5664D6C1832C}"/>
                  </a:ext>
                </a:extLst>
              </p14:cNvPr>
              <p14:cNvContentPartPr/>
              <p14:nvPr/>
            </p14:nvContentPartPr>
            <p14:xfrm>
              <a:off x="11700567" y="1614841"/>
              <a:ext cx="105120" cy="126000"/>
            </p14:xfrm>
          </p:contentPart>
        </mc:Choice>
        <mc:Fallback xmlns="">
          <p:pic>
            <p:nvPicPr>
              <p:cNvPr id="7181" name="Rankraštį 7180">
                <a:extLst>
                  <a:ext uri="{FF2B5EF4-FFF2-40B4-BE49-F238E27FC236}">
                    <a16:creationId xmlns:a16="http://schemas.microsoft.com/office/drawing/2014/main" id="{7A9FC9F0-9E1B-4E8B-B00C-5664D6C1832C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1691567" y="1605841"/>
                <a:ext cx="122760" cy="1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7182" name="Rankraštį 7181">
                <a:extLst>
                  <a:ext uri="{FF2B5EF4-FFF2-40B4-BE49-F238E27FC236}">
                    <a16:creationId xmlns:a16="http://schemas.microsoft.com/office/drawing/2014/main" xmlns="" id="{E1BDE2B7-39D6-0E1A-F68A-44E322C1AE63}"/>
                  </a:ext>
                </a:extLst>
              </p14:cNvPr>
              <p14:cNvContentPartPr/>
              <p14:nvPr/>
            </p14:nvContentPartPr>
            <p14:xfrm>
              <a:off x="11826567" y="1682881"/>
              <a:ext cx="47160" cy="32400"/>
            </p14:xfrm>
          </p:contentPart>
        </mc:Choice>
        <mc:Fallback xmlns="">
          <p:pic>
            <p:nvPicPr>
              <p:cNvPr id="7182" name="Rankraštį 7181">
                <a:extLst>
                  <a:ext uri="{FF2B5EF4-FFF2-40B4-BE49-F238E27FC236}">
                    <a16:creationId xmlns:a16="http://schemas.microsoft.com/office/drawing/2014/main" id="{E1BDE2B7-39D6-0E1A-F68A-44E322C1AE63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1817567" y="1673881"/>
                <a:ext cx="6480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7189" name="Rankraštį 7188">
                <a:extLst>
                  <a:ext uri="{FF2B5EF4-FFF2-40B4-BE49-F238E27FC236}">
                    <a16:creationId xmlns:a16="http://schemas.microsoft.com/office/drawing/2014/main" xmlns="" id="{50F63563-3E46-8749-F2BE-A3958E45F63B}"/>
                  </a:ext>
                </a:extLst>
              </p14:cNvPr>
              <p14:cNvContentPartPr/>
              <p14:nvPr/>
            </p14:nvContentPartPr>
            <p14:xfrm>
              <a:off x="10489676" y="403211"/>
              <a:ext cx="177480" cy="97920"/>
            </p14:xfrm>
          </p:contentPart>
        </mc:Choice>
        <mc:Fallback xmlns="">
          <p:pic>
            <p:nvPicPr>
              <p:cNvPr id="7189" name="Rankraštį 7188">
                <a:extLst>
                  <a:ext uri="{FF2B5EF4-FFF2-40B4-BE49-F238E27FC236}">
                    <a16:creationId xmlns:a16="http://schemas.microsoft.com/office/drawing/2014/main" id="{50F63563-3E46-8749-F2BE-A3958E45F63B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0480676" y="394211"/>
                <a:ext cx="195120" cy="11556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80B9D97-3993-839C-3524-1BE91A773B9E}"/>
              </a:ext>
            </a:extLst>
          </p:cNvPr>
          <p:cNvSpPr txBox="1"/>
          <p:nvPr/>
        </p:nvSpPr>
        <p:spPr>
          <a:xfrm>
            <a:off x="3605196" y="4112616"/>
            <a:ext cx="357181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Benas </a:t>
            </a:r>
            <a:r>
              <a:rPr lang="lt-LT" sz="25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Švalkus</a:t>
            </a:r>
            <a:r>
              <a:rPr lang="lt-LT" sz="2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lt-LT" sz="2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klasė</a:t>
            </a:r>
            <a:endParaRPr lang="lt-LT" sz="25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5AC2D75-5ACA-540E-D5F4-F4581C7CB859}"/>
              </a:ext>
            </a:extLst>
          </p:cNvPr>
          <p:cNvSpPr txBox="1"/>
          <p:nvPr/>
        </p:nvSpPr>
        <p:spPr>
          <a:xfrm>
            <a:off x="3186010" y="4512584"/>
            <a:ext cx="44021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Mokytoja Loreta </a:t>
            </a:r>
            <a:r>
              <a:rPr lang="lt-LT" sz="2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Norvaišaitė</a:t>
            </a:r>
            <a:endParaRPr lang="lt-LT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4C1C250D-02C9-ECD9-70DF-D5EE1F7EEAD6}"/>
              </a:ext>
            </a:extLst>
          </p:cNvPr>
          <p:cNvSpPr txBox="1"/>
          <p:nvPr/>
        </p:nvSpPr>
        <p:spPr>
          <a:xfrm>
            <a:off x="4510844" y="4985090"/>
            <a:ext cx="140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 metai</a:t>
            </a:r>
          </a:p>
        </p:txBody>
      </p:sp>
    </p:spTree>
    <p:extLst>
      <p:ext uri="{BB962C8B-B14F-4D97-AF65-F5344CB8AC3E}">
        <p14:creationId xmlns:p14="http://schemas.microsoft.com/office/powerpoint/2010/main" val="373606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ower Facts – Physics For Kids | Cool Kid Facts">
            <a:extLst>
              <a:ext uri="{FF2B5EF4-FFF2-40B4-BE49-F238E27FC236}">
                <a16:creationId xmlns:a16="http://schemas.microsoft.com/office/drawing/2014/main" xmlns="" id="{8B3CE306-118A-714F-FB1A-020666761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76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0"/>
            <a:ext cx="11861800" cy="6858000"/>
          </a:xfrm>
          <a:prstGeom prst="rect">
            <a:avLst/>
          </a:prstGeom>
          <a:noFill/>
          <a:effectLst>
            <a:reflection stA="77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as 7">
            <a:extLst>
              <a:ext uri="{FF2B5EF4-FFF2-40B4-BE49-F238E27FC236}">
                <a16:creationId xmlns:a16="http://schemas.microsoft.com/office/drawing/2014/main" xmlns="" id="{64511B68-AFB1-3F14-96C8-5E9799B8AF3B}"/>
              </a:ext>
            </a:extLst>
          </p:cNvPr>
          <p:cNvSpPr/>
          <p:nvPr/>
        </p:nvSpPr>
        <p:spPr>
          <a:xfrm>
            <a:off x="-2560928" y="-3398368"/>
            <a:ext cx="16578470" cy="8726922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EA37008-E0B1-F221-6BC4-F23CA1AB1D75}"/>
              </a:ext>
            </a:extLst>
          </p:cNvPr>
          <p:cNvSpPr txBox="1"/>
          <p:nvPr/>
        </p:nvSpPr>
        <p:spPr>
          <a:xfrm>
            <a:off x="4839751" y="1279768"/>
            <a:ext cx="49699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sz="2400" b="0" i="0" u="none" strike="noStrike" dirty="0">
              <a:effectLst/>
              <a:highlight>
                <a:srgbClr val="1F1F1F"/>
              </a:highlight>
              <a:latin typeface="arial" panose="020B0604020202020204" pitchFamily="34" charset="0"/>
              <a:hlinkClick r:id="rId5"/>
            </a:endParaRPr>
          </a:p>
          <a:p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 Istorinės </a:t>
            </a: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asmenybės</a:t>
            </a:r>
            <a:endParaRPr lang="en-US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 Galios apskaičiavimai </a:t>
            </a:r>
            <a:r>
              <a:rPr lang="lt-LT" sz="2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skirtinguose </a:t>
            </a:r>
            <a:r>
              <a:rPr lang="lt-LT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sujungimuose</a:t>
            </a:r>
            <a:endParaRPr lang="lt-LT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 Tyrimas</a:t>
            </a:r>
            <a:endParaRPr lang="lt-LT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CD959965-B00D-F9CA-D6FF-A0FF4ADE3870}"/>
              </a:ext>
            </a:extLst>
          </p:cNvPr>
          <p:cNvSpPr/>
          <p:nvPr/>
        </p:nvSpPr>
        <p:spPr>
          <a:xfrm>
            <a:off x="-111967" y="-93306"/>
            <a:ext cx="12428375" cy="153955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  <a:effectLst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C6E78858-FB71-9849-7579-71D0FA5D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7702CCD1-3457-B4CC-82C1-53F8DFADF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44" y="1679635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 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Pamokos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4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ikslas</a:t>
            </a:r>
            <a:endParaRPr lang="en-US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 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Galios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samprata</a:t>
            </a:r>
            <a:endParaRPr lang="lt-LT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 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Galios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matavimo</a:t>
            </a:r>
            <a:r>
              <a:rPr lang="en-US" sz="2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vienetai</a:t>
            </a:r>
            <a:endParaRPr lang="lt-LT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lt-LT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59BFCC9-8900-D886-A482-5E0D60AAFAE7}"/>
              </a:ext>
            </a:extLst>
          </p:cNvPr>
          <p:cNvSpPr txBox="1"/>
          <p:nvPr/>
        </p:nvSpPr>
        <p:spPr>
          <a:xfrm>
            <a:off x="3773715" y="-175230"/>
            <a:ext cx="62895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Turinys</a:t>
            </a:r>
            <a:endParaRPr lang="lt-LT" sz="9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4973E66-CF6C-B9B9-4960-818BFBA8DBDC}"/>
              </a:ext>
            </a:extLst>
          </p:cNvPr>
          <p:cNvSpPr txBox="1"/>
          <p:nvPr/>
        </p:nvSpPr>
        <p:spPr>
          <a:xfrm>
            <a:off x="4631709" y="1042593"/>
            <a:ext cx="2693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Elektros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srov</a:t>
            </a:r>
            <a:r>
              <a:rPr lang="lt-L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ė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galia</a:t>
            </a:r>
            <a:endParaRPr lang="lt-LT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35F34CB-9D1D-47C6-B2DD-ABC585C791C5}"/>
              </a:ext>
            </a:extLst>
          </p:cNvPr>
          <p:cNvSpPr txBox="1"/>
          <p:nvPr/>
        </p:nvSpPr>
        <p:spPr>
          <a:xfrm>
            <a:off x="8863315" y="1314814"/>
            <a:ext cx="83267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 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lt-LT" sz="2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daviniai</a:t>
            </a:r>
            <a:endParaRPr lang="en-US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 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Testas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 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Literat</a:t>
            </a:r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ū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</a:t>
            </a:r>
            <a:endParaRPr lang="en-US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Stačiakampis 14">
            <a:extLst>
              <a:ext uri="{FF2B5EF4-FFF2-40B4-BE49-F238E27FC236}">
                <a16:creationId xmlns:a16="http://schemas.microsoft.com/office/drawing/2014/main" xmlns="" id="{0F623A82-DA25-BBDA-E68B-637C6E3969D5}"/>
              </a:ext>
            </a:extLst>
          </p:cNvPr>
          <p:cNvSpPr/>
          <p:nvPr/>
        </p:nvSpPr>
        <p:spPr>
          <a:xfrm rot="8258644">
            <a:off x="6583574" y="2715582"/>
            <a:ext cx="12168091" cy="3389731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Stačiakampis 15">
            <a:extLst>
              <a:ext uri="{FF2B5EF4-FFF2-40B4-BE49-F238E27FC236}">
                <a16:creationId xmlns:a16="http://schemas.microsoft.com/office/drawing/2014/main" xmlns="" id="{3E4EF940-4DDA-A2CA-FD91-C7EA4900B98A}"/>
              </a:ext>
            </a:extLst>
          </p:cNvPr>
          <p:cNvSpPr/>
          <p:nvPr/>
        </p:nvSpPr>
        <p:spPr>
          <a:xfrm rot="2220571">
            <a:off x="-3837975" y="4367780"/>
            <a:ext cx="8469153" cy="3389731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TextBox 4"/>
          <p:cNvSpPr txBox="1"/>
          <p:nvPr/>
        </p:nvSpPr>
        <p:spPr>
          <a:xfrm>
            <a:off x="4839751" y="3136765"/>
            <a:ext cx="48876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 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Galios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matavimo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prietaisa</a:t>
            </a:r>
            <a:r>
              <a:rPr lang="lt-L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332729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wer Facts – Physics For Kids | Cool Kid Facts">
            <a:extLst>
              <a:ext uri="{FF2B5EF4-FFF2-40B4-BE49-F238E27FC236}">
                <a16:creationId xmlns:a16="http://schemas.microsoft.com/office/drawing/2014/main" xmlns="" id="{FC9F1BF3-532F-5C56-D1B7-352694BFB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6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0"/>
            <a:ext cx="11861800" cy="6858000"/>
          </a:xfrm>
          <a:prstGeom prst="rect">
            <a:avLst/>
          </a:prstGeom>
          <a:noFill/>
          <a:effectLst>
            <a:reflection stA="77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tačiakampis 4">
            <a:extLst>
              <a:ext uri="{FF2B5EF4-FFF2-40B4-BE49-F238E27FC236}">
                <a16:creationId xmlns:a16="http://schemas.microsoft.com/office/drawing/2014/main" xmlns="" id="{2ACD1B19-A992-4E60-8B11-A077CF94AF8C}"/>
              </a:ext>
            </a:extLst>
          </p:cNvPr>
          <p:cNvSpPr/>
          <p:nvPr/>
        </p:nvSpPr>
        <p:spPr>
          <a:xfrm rot="7268419">
            <a:off x="1073301" y="5104651"/>
            <a:ext cx="10481463" cy="368159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Ovalas 5">
            <a:extLst>
              <a:ext uri="{FF2B5EF4-FFF2-40B4-BE49-F238E27FC236}">
                <a16:creationId xmlns:a16="http://schemas.microsoft.com/office/drawing/2014/main" xmlns="" id="{8473EBA6-E818-83C3-61AF-C19F94270BED}"/>
              </a:ext>
            </a:extLst>
          </p:cNvPr>
          <p:cNvSpPr/>
          <p:nvPr/>
        </p:nvSpPr>
        <p:spPr>
          <a:xfrm>
            <a:off x="-3016637" y="508518"/>
            <a:ext cx="11224275" cy="8726922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FBFAE398-1D46-3E46-2874-264A833CEF6B}"/>
              </a:ext>
            </a:extLst>
          </p:cNvPr>
          <p:cNvSpPr/>
          <p:nvPr/>
        </p:nvSpPr>
        <p:spPr>
          <a:xfrm>
            <a:off x="-111967" y="-93306"/>
            <a:ext cx="12428375" cy="153955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  <a:effectLst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7E84A002-5DB5-2ED9-025A-D983AA7E3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8" y="-46962"/>
            <a:ext cx="12115302" cy="1320800"/>
          </a:xfrm>
        </p:spPr>
        <p:txBody>
          <a:bodyPr>
            <a:noAutofit/>
          </a:bodyPr>
          <a:lstStyle/>
          <a:p>
            <a:r>
              <a:rPr lang="en-US" sz="96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Pamokos</a:t>
            </a:r>
            <a:r>
              <a:rPr lang="lt-LT" sz="9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tikslas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A4259C94-B9B0-E5FE-D2F2-498AD301C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479" y="1912345"/>
            <a:ext cx="7150100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usipažinti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elektros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srovės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galios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sąvoka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matavimo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vienetais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matavimo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prietaisais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elektros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srovės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galios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atsiradimo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istorija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lt-LT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lt-LT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lt-LT" sz="3200" dirty="0"/>
          </a:p>
          <a:p>
            <a:endParaRPr lang="lt-LT" sz="3200" dirty="0"/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xmlns="" id="{187A5807-2C5F-976A-45D1-E08F88E821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07638" y="2714154"/>
            <a:ext cx="4987152" cy="5149152"/>
          </a:xfrm>
          <a:prstGeom prst="rect">
            <a:avLst/>
          </a:prstGeom>
        </p:spPr>
      </p:pic>
      <p:sp>
        <p:nvSpPr>
          <p:cNvPr id="8" name="Stačiakampis 7">
            <a:extLst>
              <a:ext uri="{FF2B5EF4-FFF2-40B4-BE49-F238E27FC236}">
                <a16:creationId xmlns:a16="http://schemas.microsoft.com/office/drawing/2014/main" xmlns="" id="{CEAC838B-3633-33AF-F57C-EA92EFB6D603}"/>
              </a:ext>
            </a:extLst>
          </p:cNvPr>
          <p:cNvSpPr/>
          <p:nvPr/>
        </p:nvSpPr>
        <p:spPr>
          <a:xfrm rot="8258644">
            <a:off x="2032871" y="4773562"/>
            <a:ext cx="12726863" cy="974136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9893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wer Facts – Physics For Kids | Cool Kid Facts">
            <a:extLst>
              <a:ext uri="{FF2B5EF4-FFF2-40B4-BE49-F238E27FC236}">
                <a16:creationId xmlns:a16="http://schemas.microsoft.com/office/drawing/2014/main" xmlns="" id="{FC9F1BF3-532F-5C56-D1B7-352694BFB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6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0"/>
            <a:ext cx="11861800" cy="6858000"/>
          </a:xfrm>
          <a:prstGeom prst="rect">
            <a:avLst/>
          </a:prstGeom>
          <a:noFill/>
          <a:effectLst>
            <a:reflection stA="77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tačiakampis 14">
            <a:extLst>
              <a:ext uri="{FF2B5EF4-FFF2-40B4-BE49-F238E27FC236}">
                <a16:creationId xmlns:a16="http://schemas.microsoft.com/office/drawing/2014/main" xmlns="" id="{2819BB86-A3F6-A06E-CB90-53F83C50960A}"/>
              </a:ext>
            </a:extLst>
          </p:cNvPr>
          <p:cNvSpPr/>
          <p:nvPr/>
        </p:nvSpPr>
        <p:spPr>
          <a:xfrm rot="14304752">
            <a:off x="-2137178" y="3362774"/>
            <a:ext cx="8854871" cy="974136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Ovalas 13">
            <a:extLst>
              <a:ext uri="{FF2B5EF4-FFF2-40B4-BE49-F238E27FC236}">
                <a16:creationId xmlns:a16="http://schemas.microsoft.com/office/drawing/2014/main" xmlns="" id="{821A692B-7D76-C542-54DB-5CE1998EB71D}"/>
              </a:ext>
            </a:extLst>
          </p:cNvPr>
          <p:cNvSpPr/>
          <p:nvPr/>
        </p:nvSpPr>
        <p:spPr>
          <a:xfrm>
            <a:off x="-3248633" y="5340662"/>
            <a:ext cx="15565041" cy="8726922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0" name="Stačiakampis 9">
            <a:extLst>
              <a:ext uri="{FF2B5EF4-FFF2-40B4-BE49-F238E27FC236}">
                <a16:creationId xmlns:a16="http://schemas.microsoft.com/office/drawing/2014/main" xmlns="" id="{74B54CA8-8715-173B-FE75-9555628C4EFE}"/>
              </a:ext>
            </a:extLst>
          </p:cNvPr>
          <p:cNvSpPr/>
          <p:nvPr/>
        </p:nvSpPr>
        <p:spPr>
          <a:xfrm rot="13504335">
            <a:off x="2417544" y="1406027"/>
            <a:ext cx="8854871" cy="974136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Ovalas 10">
            <a:extLst>
              <a:ext uri="{FF2B5EF4-FFF2-40B4-BE49-F238E27FC236}">
                <a16:creationId xmlns:a16="http://schemas.microsoft.com/office/drawing/2014/main" xmlns="" id="{7595D76C-1E80-FC5C-3C9D-361A99C5E35F}"/>
              </a:ext>
            </a:extLst>
          </p:cNvPr>
          <p:cNvSpPr/>
          <p:nvPr/>
        </p:nvSpPr>
        <p:spPr>
          <a:xfrm>
            <a:off x="6004804" y="3023879"/>
            <a:ext cx="7747875" cy="2670398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6" name="Ovalas 5">
            <a:extLst>
              <a:ext uri="{FF2B5EF4-FFF2-40B4-BE49-F238E27FC236}">
                <a16:creationId xmlns:a16="http://schemas.microsoft.com/office/drawing/2014/main" xmlns="" id="{8473EBA6-E818-83C3-61AF-C19F94270BED}"/>
              </a:ext>
            </a:extLst>
          </p:cNvPr>
          <p:cNvSpPr/>
          <p:nvPr/>
        </p:nvSpPr>
        <p:spPr>
          <a:xfrm>
            <a:off x="-6541478" y="-4091616"/>
            <a:ext cx="15565041" cy="8821564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FBFAE398-1D46-3E46-2874-264A833CEF6B}"/>
              </a:ext>
            </a:extLst>
          </p:cNvPr>
          <p:cNvSpPr/>
          <p:nvPr/>
        </p:nvSpPr>
        <p:spPr>
          <a:xfrm>
            <a:off x="-111967" y="-93306"/>
            <a:ext cx="12428375" cy="153955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  <a:effectLst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7E84A002-5DB5-2ED9-025A-D983AA7E3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144" y="205517"/>
            <a:ext cx="12115302" cy="1320800"/>
          </a:xfrm>
        </p:spPr>
        <p:txBody>
          <a:bodyPr>
            <a:noAutofit/>
          </a:bodyPr>
          <a:lstStyle/>
          <a:p>
            <a:r>
              <a:rPr lang="lt-LT" sz="5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Elektros Srovės Galios Samprata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A4259C94-B9B0-E5FE-D2F2-498AD301C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516" y="5982399"/>
            <a:ext cx="9708980" cy="3880773"/>
          </a:xfrm>
          <a:noFill/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lt-LT" sz="2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Tai reiškia, kad elektros srovės galia yra elektros srovės stiprumo ir įtampos, per kurią ji teka, sandauga.</a:t>
            </a:r>
          </a:p>
          <a:p>
            <a:endParaRPr lang="lt-LT" sz="2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lt-LT" sz="3200" dirty="0"/>
          </a:p>
          <a:p>
            <a:endParaRPr lang="lt-LT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7E1CCB4-C243-1431-4C57-BD69979757F2}"/>
              </a:ext>
            </a:extLst>
          </p:cNvPr>
          <p:cNvSpPr txBox="1"/>
          <p:nvPr/>
        </p:nvSpPr>
        <p:spPr>
          <a:xfrm>
            <a:off x="72691" y="1644651"/>
            <a:ext cx="7633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Elektros srovės galia yra dydis, kuris </a:t>
            </a:r>
            <a:r>
              <a:rPr lang="lt-LT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apibūdina kiek </a:t>
            </a:r>
            <a:r>
              <a:rPr lang="lt-L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energijos per laiko vienetą perduodama elektros srove.</a:t>
            </a:r>
            <a:endParaRPr lang="lt-LT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E12A190-E2D3-016E-A319-BADE4A6AF8F9}"/>
              </a:ext>
            </a:extLst>
          </p:cNvPr>
          <p:cNvSpPr txBox="1"/>
          <p:nvPr/>
        </p:nvSpPr>
        <p:spPr>
          <a:xfrm>
            <a:off x="5759116" y="3749658"/>
            <a:ext cx="697275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Galia(</a:t>
            </a:r>
            <a:r>
              <a:rPr lang="lt-L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𝑊)= Įtampa(𝑉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lt-L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×Srovė(𝐴)</a:t>
            </a:r>
          </a:p>
          <a:p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627144" y="2567408"/>
            <a:ext cx="42948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= UI</a:t>
            </a:r>
            <a:endParaRPr lang="lt-LT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01589" y="4288267"/>
            <a:ext cx="5077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P(W) = </a:t>
            </a:r>
            <a:r>
              <a:rPr lang="lt-L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(V) </a:t>
            </a:r>
            <a:r>
              <a:rPr lang="lt-L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×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I(A) </a:t>
            </a:r>
            <a:endParaRPr lang="lt-LT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198" y="3363677"/>
            <a:ext cx="4356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– </a:t>
            </a:r>
            <a:r>
              <a:rPr lang="lt-LT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lektros</a:t>
            </a: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srov</a:t>
            </a:r>
            <a:r>
              <a:rPr lang="lt-L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ės g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alia</a:t>
            </a:r>
          </a:p>
          <a:p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– </a:t>
            </a:r>
            <a:r>
              <a:rPr lang="lt-LT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Elektrinė </a:t>
            </a:r>
            <a:r>
              <a:rPr lang="lt-L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Įtampa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– </a:t>
            </a:r>
            <a:r>
              <a:rPr lang="lt-LT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lektros</a:t>
            </a: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srov</a:t>
            </a:r>
            <a:r>
              <a:rPr lang="lt-L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ės stipris</a:t>
            </a:r>
          </a:p>
        </p:txBody>
      </p:sp>
    </p:spTree>
    <p:extLst>
      <p:ext uri="{BB962C8B-B14F-4D97-AF65-F5344CB8AC3E}">
        <p14:creationId xmlns:p14="http://schemas.microsoft.com/office/powerpoint/2010/main" val="184417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wer Facts – Physics For Kids | Cool Kid Facts">
            <a:extLst>
              <a:ext uri="{FF2B5EF4-FFF2-40B4-BE49-F238E27FC236}">
                <a16:creationId xmlns:a16="http://schemas.microsoft.com/office/drawing/2014/main" xmlns="" id="{FC9F1BF3-532F-5C56-D1B7-352694BFB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6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0"/>
            <a:ext cx="11861800" cy="6858000"/>
          </a:xfrm>
          <a:prstGeom prst="rect">
            <a:avLst/>
          </a:prstGeom>
          <a:noFill/>
          <a:effectLst>
            <a:reflection stA="77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as 5">
            <a:extLst>
              <a:ext uri="{FF2B5EF4-FFF2-40B4-BE49-F238E27FC236}">
                <a16:creationId xmlns:a16="http://schemas.microsoft.com/office/drawing/2014/main" xmlns="" id="{8473EBA6-E818-83C3-61AF-C19F94270BED}"/>
              </a:ext>
            </a:extLst>
          </p:cNvPr>
          <p:cNvSpPr/>
          <p:nvPr/>
        </p:nvSpPr>
        <p:spPr>
          <a:xfrm>
            <a:off x="619980" y="-5064089"/>
            <a:ext cx="11224275" cy="8726922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FBFAE398-1D46-3E46-2874-264A833CEF6B}"/>
              </a:ext>
            </a:extLst>
          </p:cNvPr>
          <p:cNvSpPr/>
          <p:nvPr/>
        </p:nvSpPr>
        <p:spPr>
          <a:xfrm>
            <a:off x="-111967" y="-93306"/>
            <a:ext cx="12428375" cy="153955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  <a:effectLst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7E84A002-5DB5-2ED9-025A-D983AA7E3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" y="151112"/>
            <a:ext cx="13447278" cy="1320800"/>
          </a:xfrm>
        </p:spPr>
        <p:txBody>
          <a:bodyPr>
            <a:noAutofit/>
          </a:bodyPr>
          <a:lstStyle/>
          <a:p>
            <a:r>
              <a:rPr lang="lt-LT" sz="6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Galios </a:t>
            </a:r>
            <a:r>
              <a:rPr lang="en-US" sz="6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lt-LT" sz="6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atavimo </a:t>
            </a:r>
            <a:r>
              <a:rPr lang="en-US" sz="6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lt-LT" sz="66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ienetai</a:t>
            </a:r>
            <a:endParaRPr lang="lt-LT" sz="6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A4259C94-B9B0-E5FE-D2F2-498AD301C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959" y="1722447"/>
            <a:ext cx="7490319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 P ] = 1V • 1A = 1W = 1J/s</a:t>
            </a:r>
            <a:endParaRPr lang="lt-LT" sz="4800" dirty="0"/>
          </a:p>
          <a:p>
            <a:endParaRPr lang="lt-LT" sz="4800" dirty="0"/>
          </a:p>
          <a:p>
            <a:endParaRPr lang="lt-LT" sz="3200" dirty="0"/>
          </a:p>
        </p:txBody>
      </p:sp>
      <p:sp>
        <p:nvSpPr>
          <p:cNvPr id="9" name="Ovalas 8">
            <a:extLst>
              <a:ext uri="{FF2B5EF4-FFF2-40B4-BE49-F238E27FC236}">
                <a16:creationId xmlns:a16="http://schemas.microsoft.com/office/drawing/2014/main" xmlns="" id="{68EBEE6A-673B-EDD6-2634-C59629A35106}"/>
              </a:ext>
            </a:extLst>
          </p:cNvPr>
          <p:cNvSpPr/>
          <p:nvPr/>
        </p:nvSpPr>
        <p:spPr>
          <a:xfrm>
            <a:off x="-4842227" y="2696876"/>
            <a:ext cx="21620740" cy="8726922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6ED03D0-5FD2-30D5-96CA-7FF8F7C64E2E}"/>
              </a:ext>
            </a:extLst>
          </p:cNvPr>
          <p:cNvSpPr txBox="1"/>
          <p:nvPr/>
        </p:nvSpPr>
        <p:spPr>
          <a:xfrm>
            <a:off x="348580" y="3552257"/>
            <a:ext cx="118434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Hektovatas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1hW = 100W = 10² W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Arklio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galia  1 AG = 735.49875 W</a:t>
            </a:r>
            <a:endParaRPr lang="lt-LT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Kilovatas 1 kW = 1000 W = 10³ W</a:t>
            </a:r>
          </a:p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Megavatas 1 MW = 1000000 W = 10⁶ W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lt-LT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Stačiakampis 11">
            <a:extLst>
              <a:ext uri="{FF2B5EF4-FFF2-40B4-BE49-F238E27FC236}">
                <a16:creationId xmlns:a16="http://schemas.microsoft.com/office/drawing/2014/main" xmlns="" id="{36437AF1-E7CB-F900-9B3E-732C794EC512}"/>
              </a:ext>
            </a:extLst>
          </p:cNvPr>
          <p:cNvSpPr/>
          <p:nvPr/>
        </p:nvSpPr>
        <p:spPr>
          <a:xfrm rot="14659532">
            <a:off x="6025649" y="1152573"/>
            <a:ext cx="13592425" cy="2158312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Stačiakampis 12">
            <a:extLst>
              <a:ext uri="{FF2B5EF4-FFF2-40B4-BE49-F238E27FC236}">
                <a16:creationId xmlns:a16="http://schemas.microsoft.com/office/drawing/2014/main" xmlns="" id="{3B54896D-5A8F-CBF1-7927-3B1A974F68FC}"/>
              </a:ext>
            </a:extLst>
          </p:cNvPr>
          <p:cNvSpPr/>
          <p:nvPr/>
        </p:nvSpPr>
        <p:spPr>
          <a:xfrm rot="8351958">
            <a:off x="-2159845" y="-1258215"/>
            <a:ext cx="3391995" cy="1840342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695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wer Facts – Physics For Kids | Cool Kid Facts">
            <a:extLst>
              <a:ext uri="{FF2B5EF4-FFF2-40B4-BE49-F238E27FC236}">
                <a16:creationId xmlns:a16="http://schemas.microsoft.com/office/drawing/2014/main" xmlns="" id="{FC9F1BF3-532F-5C56-D1B7-352694BFB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6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0"/>
            <a:ext cx="11861800" cy="6858000"/>
          </a:xfrm>
          <a:prstGeom prst="rect">
            <a:avLst/>
          </a:prstGeom>
          <a:noFill/>
          <a:effectLst>
            <a:reflection stA="77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FBFAE398-1D46-3E46-2874-264A833CEF6B}"/>
              </a:ext>
            </a:extLst>
          </p:cNvPr>
          <p:cNvSpPr/>
          <p:nvPr/>
        </p:nvSpPr>
        <p:spPr>
          <a:xfrm>
            <a:off x="-286138" y="-67388"/>
            <a:ext cx="13447278" cy="227355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  <a:effectLst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7E84A002-5DB5-2ED9-025A-D983AA7E3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49" y="66352"/>
            <a:ext cx="13447278" cy="1320800"/>
          </a:xfrm>
        </p:spPr>
        <p:txBody>
          <a:bodyPr>
            <a:noAutofit/>
          </a:bodyPr>
          <a:lstStyle/>
          <a:p>
            <a:r>
              <a:rPr lang="lt-LT" sz="6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Elektros srovės galios matavimo prietaisas - </a:t>
            </a:r>
            <a:r>
              <a:rPr lang="lt-LT" sz="60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VATMETRAS</a:t>
            </a:r>
            <a:endParaRPr lang="lt-LT" sz="6000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A4259C94-B9B0-E5FE-D2F2-498AD301C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959" y="1722447"/>
            <a:ext cx="7490319" cy="3880773"/>
          </a:xfrm>
        </p:spPr>
        <p:txBody>
          <a:bodyPr>
            <a:noAutofit/>
          </a:bodyPr>
          <a:lstStyle/>
          <a:p>
            <a:endParaRPr lang="lt-LT" sz="4800" dirty="0"/>
          </a:p>
          <a:p>
            <a:endParaRPr lang="lt-LT" sz="3200" dirty="0"/>
          </a:p>
        </p:txBody>
      </p:sp>
      <p:pic>
        <p:nvPicPr>
          <p:cNvPr id="1028" name="Picture 4" descr="vatmetras kaina nuo 10.99 € (25 pard.)">
            <a:extLst>
              <a:ext uri="{FF2B5EF4-FFF2-40B4-BE49-F238E27FC236}">
                <a16:creationId xmlns:a16="http://schemas.microsoft.com/office/drawing/2014/main" xmlns="" id="{52E72796-B8B4-6749-8527-B0384D91F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86" y="2551650"/>
            <a:ext cx="4269178" cy="39859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atmetras verk group 16 a 3680 w kaina Internetu ➤ Zuza.lt">
            <a:extLst>
              <a:ext uri="{FF2B5EF4-FFF2-40B4-BE49-F238E27FC236}">
                <a16:creationId xmlns:a16="http://schemas.microsoft.com/office/drawing/2014/main" xmlns="" id="{0282B6A0-9FA1-D51C-D1F6-DBB291481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584" y="2541466"/>
            <a:ext cx="5417814" cy="41208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tačiakampis 6">
            <a:extLst>
              <a:ext uri="{FF2B5EF4-FFF2-40B4-BE49-F238E27FC236}">
                <a16:creationId xmlns:a16="http://schemas.microsoft.com/office/drawing/2014/main" xmlns="" id="{4CD1E791-4FBB-7BD7-989B-BC5919420269}"/>
              </a:ext>
            </a:extLst>
          </p:cNvPr>
          <p:cNvSpPr/>
          <p:nvPr/>
        </p:nvSpPr>
        <p:spPr>
          <a:xfrm rot="18261309">
            <a:off x="5485340" y="2406022"/>
            <a:ext cx="14471777" cy="4952025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Stačiakampis 7">
            <a:extLst>
              <a:ext uri="{FF2B5EF4-FFF2-40B4-BE49-F238E27FC236}">
                <a16:creationId xmlns:a16="http://schemas.microsoft.com/office/drawing/2014/main" xmlns="" id="{DF047E2C-7ED2-C8CC-54C7-EB30E1E17723}"/>
              </a:ext>
            </a:extLst>
          </p:cNvPr>
          <p:cNvSpPr/>
          <p:nvPr/>
        </p:nvSpPr>
        <p:spPr>
          <a:xfrm rot="3454824">
            <a:off x="-7796843" y="4078652"/>
            <a:ext cx="14471777" cy="2158312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2641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Power Facts – Physics For Kids | Cool Kid Facts">
            <a:extLst>
              <a:ext uri="{FF2B5EF4-FFF2-40B4-BE49-F238E27FC236}">
                <a16:creationId xmlns:a16="http://schemas.microsoft.com/office/drawing/2014/main" xmlns="" id="{1F81A473-6EFE-E67A-CF67-004991204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6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0"/>
            <a:ext cx="11861800" cy="6858000"/>
          </a:xfrm>
          <a:prstGeom prst="rect">
            <a:avLst/>
          </a:prstGeom>
          <a:noFill/>
          <a:effectLst>
            <a:reflection stA="77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valas 15">
            <a:extLst>
              <a:ext uri="{FF2B5EF4-FFF2-40B4-BE49-F238E27FC236}">
                <a16:creationId xmlns:a16="http://schemas.microsoft.com/office/drawing/2014/main" xmlns="" id="{68EBEE6A-673B-EDD6-2634-C59629A35106}"/>
              </a:ext>
            </a:extLst>
          </p:cNvPr>
          <p:cNvSpPr/>
          <p:nvPr/>
        </p:nvSpPr>
        <p:spPr>
          <a:xfrm>
            <a:off x="-5710022" y="2841227"/>
            <a:ext cx="9834249" cy="8726922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3" name="Ovalas 12">
            <a:extLst>
              <a:ext uri="{FF2B5EF4-FFF2-40B4-BE49-F238E27FC236}">
                <a16:creationId xmlns:a16="http://schemas.microsoft.com/office/drawing/2014/main" xmlns="" id="{68EBEE6A-673B-EDD6-2634-C59629A35106}"/>
              </a:ext>
            </a:extLst>
          </p:cNvPr>
          <p:cNvSpPr/>
          <p:nvPr/>
        </p:nvSpPr>
        <p:spPr>
          <a:xfrm>
            <a:off x="-9783833" y="-3078322"/>
            <a:ext cx="21620740" cy="8327312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IDOMUS FAKTAI PRIETAISU GALIA IR ITAMPA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539B4EC4-A3D1-B599-4793-B8C541084CA4}"/>
              </a:ext>
            </a:extLst>
          </p:cNvPr>
          <p:cNvSpPr/>
          <p:nvPr/>
        </p:nvSpPr>
        <p:spPr>
          <a:xfrm>
            <a:off x="-111967" y="-93306"/>
            <a:ext cx="12428375" cy="153955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  <a:effectLst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1C55D21-9221-399D-D48B-4ABB43E578F9}"/>
              </a:ext>
            </a:extLst>
          </p:cNvPr>
          <p:cNvSpPr txBox="1"/>
          <p:nvPr/>
        </p:nvSpPr>
        <p:spPr>
          <a:xfrm>
            <a:off x="2049018" y="-175230"/>
            <a:ext cx="131254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9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Įdomūs</a:t>
            </a:r>
            <a:r>
              <a:rPr lang="en-US" sz="9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9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Faktai</a:t>
            </a:r>
            <a:endParaRPr lang="lt-LT" sz="9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5CDEE04-69A6-8C24-90EC-DD22E1A37954}"/>
              </a:ext>
            </a:extLst>
          </p:cNvPr>
          <p:cNvSpPr txBox="1"/>
          <p:nvPr/>
        </p:nvSpPr>
        <p:spPr>
          <a:xfrm>
            <a:off x="3693319" y="1085334"/>
            <a:ext cx="6891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Apie </a:t>
            </a:r>
            <a:r>
              <a:rPr lang="en-US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elektros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srov</a:t>
            </a:r>
            <a:r>
              <a:rPr lang="lt-L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ė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</a:t>
            </a:r>
            <a:r>
              <a:rPr lang="en-US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galios</a:t>
            </a:r>
            <a:r>
              <a:rPr lang="lt-L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prietaisus</a:t>
            </a:r>
            <a:endParaRPr lang="lt-LT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xmlns="" id="{03B973DE-0B13-08C4-6FC9-302A442B46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52" y="2160589"/>
            <a:ext cx="1964130" cy="26086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047887" y="2437832"/>
            <a:ext cx="20833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rdulys</a:t>
            </a:r>
            <a:r>
              <a:rPr lang="lt-L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lt-LT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lt-L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2000W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– 220V</a:t>
            </a:r>
            <a:endParaRPr lang="lt-LT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kompaktiskas sildytuvas kaina nuo 13.48 € (10 pard.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104" y="1947546"/>
            <a:ext cx="1998452" cy="23401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036357" y="1796499"/>
            <a:ext cx="30386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Kompakti</a:t>
            </a:r>
            <a:r>
              <a:rPr lang="lt-L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škas</a:t>
            </a:r>
            <a:r>
              <a:rPr lang="lt-L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šildytuvas:</a:t>
            </a:r>
          </a:p>
          <a:p>
            <a:r>
              <a:rPr lang="lt-L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1200W</a:t>
            </a: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– 220V</a:t>
            </a:r>
            <a:endParaRPr lang="lt-LT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Ovalas 19">
            <a:extLst>
              <a:ext uri="{FF2B5EF4-FFF2-40B4-BE49-F238E27FC236}">
                <a16:creationId xmlns:a16="http://schemas.microsoft.com/office/drawing/2014/main" xmlns="" id="{68EBEE6A-673B-EDD6-2634-C59629A35106}"/>
              </a:ext>
            </a:extLst>
          </p:cNvPr>
          <p:cNvSpPr/>
          <p:nvPr/>
        </p:nvSpPr>
        <p:spPr>
          <a:xfrm>
            <a:off x="4636461" y="3988426"/>
            <a:ext cx="14573077" cy="8327312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pic>
        <p:nvPicPr>
          <p:cNvPr id="1028" name="Picture 4" descr="Uždraustos kaitrinės lemputės netrukus grįš į šviestuvu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056" y="4749176"/>
            <a:ext cx="1824249" cy="17532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tačiakampis 10"/>
          <p:cNvSpPr/>
          <p:nvPr/>
        </p:nvSpPr>
        <p:spPr>
          <a:xfrm>
            <a:off x="9522219" y="5052218"/>
            <a:ext cx="30169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Lemputė:</a:t>
            </a:r>
            <a:endParaRPr lang="lt-L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lt-L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lt-L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5-100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– 220V</a:t>
            </a:r>
            <a:endParaRPr lang="lt-L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Stačiakampis 22">
            <a:extLst>
              <a:ext uri="{FF2B5EF4-FFF2-40B4-BE49-F238E27FC236}">
                <a16:creationId xmlns:a16="http://schemas.microsoft.com/office/drawing/2014/main" xmlns="" id="{4CD1E791-4FBB-7BD7-989B-BC5919420269}"/>
              </a:ext>
            </a:extLst>
          </p:cNvPr>
          <p:cNvSpPr/>
          <p:nvPr/>
        </p:nvSpPr>
        <p:spPr>
          <a:xfrm rot="17775554">
            <a:off x="-8278676" y="-1799543"/>
            <a:ext cx="14471777" cy="4952025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v</a:t>
            </a:r>
            <a:endParaRPr lang="lt-LT" dirty="0"/>
          </a:p>
        </p:txBody>
      </p:sp>
      <p:sp>
        <p:nvSpPr>
          <p:cNvPr id="24" name="Stačiakampis 23">
            <a:extLst>
              <a:ext uri="{FF2B5EF4-FFF2-40B4-BE49-F238E27FC236}">
                <a16:creationId xmlns:a16="http://schemas.microsoft.com/office/drawing/2014/main" xmlns="" id="{4CD1E791-4FBB-7BD7-989B-BC5919420269}"/>
              </a:ext>
            </a:extLst>
          </p:cNvPr>
          <p:cNvSpPr/>
          <p:nvPr/>
        </p:nvSpPr>
        <p:spPr>
          <a:xfrm rot="4231111">
            <a:off x="6786032" y="-378678"/>
            <a:ext cx="14471777" cy="4952025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v</a:t>
            </a:r>
            <a:endParaRPr lang="lt-LT" dirty="0"/>
          </a:p>
        </p:txBody>
      </p:sp>
      <p:sp>
        <p:nvSpPr>
          <p:cNvPr id="25" name="Stačiakampis 24">
            <a:extLst>
              <a:ext uri="{FF2B5EF4-FFF2-40B4-BE49-F238E27FC236}">
                <a16:creationId xmlns:a16="http://schemas.microsoft.com/office/drawing/2014/main" xmlns="" id="{4CD1E791-4FBB-7BD7-989B-BC5919420269}"/>
              </a:ext>
            </a:extLst>
          </p:cNvPr>
          <p:cNvSpPr/>
          <p:nvPr/>
        </p:nvSpPr>
        <p:spPr>
          <a:xfrm rot="10800000">
            <a:off x="-4536191" y="6732256"/>
            <a:ext cx="24258494" cy="4952025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v</a:t>
            </a:r>
            <a:endParaRPr lang="lt-LT" dirty="0"/>
          </a:p>
        </p:txBody>
      </p:sp>
      <p:sp>
        <p:nvSpPr>
          <p:cNvPr id="26" name="Stačiakampis 25">
            <a:extLst>
              <a:ext uri="{FF2B5EF4-FFF2-40B4-BE49-F238E27FC236}">
                <a16:creationId xmlns:a16="http://schemas.microsoft.com/office/drawing/2014/main" xmlns="" id="{4CD1E791-4FBB-7BD7-989B-BC5919420269}"/>
              </a:ext>
            </a:extLst>
          </p:cNvPr>
          <p:cNvSpPr/>
          <p:nvPr/>
        </p:nvSpPr>
        <p:spPr>
          <a:xfrm rot="9063063">
            <a:off x="8053180" y="5579105"/>
            <a:ext cx="9219473" cy="4952025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v</a:t>
            </a:r>
            <a:endParaRPr lang="lt-LT" dirty="0"/>
          </a:p>
        </p:txBody>
      </p:sp>
      <p:sp>
        <p:nvSpPr>
          <p:cNvPr id="28" name="Stačiakampis 27">
            <a:extLst>
              <a:ext uri="{FF2B5EF4-FFF2-40B4-BE49-F238E27FC236}">
                <a16:creationId xmlns:a16="http://schemas.microsoft.com/office/drawing/2014/main" xmlns="" id="{4CD1E791-4FBB-7BD7-989B-BC5919420269}"/>
              </a:ext>
            </a:extLst>
          </p:cNvPr>
          <p:cNvSpPr/>
          <p:nvPr/>
        </p:nvSpPr>
        <p:spPr>
          <a:xfrm rot="13168949">
            <a:off x="-5173067" y="6526718"/>
            <a:ext cx="9219473" cy="4952025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v</a:t>
            </a:r>
            <a:endParaRPr lang="lt-LT" dirty="0"/>
          </a:p>
        </p:txBody>
      </p:sp>
      <p:sp>
        <p:nvSpPr>
          <p:cNvPr id="31" name="TextBox 30"/>
          <p:cNvSpPr txBox="1"/>
          <p:nvPr/>
        </p:nvSpPr>
        <p:spPr>
          <a:xfrm>
            <a:off x="132781" y="5568922"/>
            <a:ext cx="3880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– </a:t>
            </a:r>
            <a:r>
              <a:rPr lang="lt-LT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lektros</a:t>
            </a: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srov</a:t>
            </a:r>
            <a:r>
              <a:rPr lang="lt-L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ės g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alia</a:t>
            </a:r>
          </a:p>
          <a:p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– </a:t>
            </a:r>
            <a:r>
              <a:rPr lang="lt-LT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Elektrinė </a:t>
            </a:r>
            <a:r>
              <a:rPr lang="lt-L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Įtampa</a:t>
            </a:r>
            <a:endParaRPr 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lt-LT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481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ower Facts – Physics For Kids | Cool Kid Facts">
            <a:extLst>
              <a:ext uri="{FF2B5EF4-FFF2-40B4-BE49-F238E27FC236}">
                <a16:creationId xmlns:a16="http://schemas.microsoft.com/office/drawing/2014/main" xmlns="" id="{1F81A473-6EFE-E67A-CF67-004991204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6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0"/>
            <a:ext cx="11861800" cy="6858000"/>
          </a:xfrm>
          <a:prstGeom prst="rect">
            <a:avLst/>
          </a:prstGeom>
          <a:noFill/>
          <a:effectLst>
            <a:reflection stA="77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valas 17">
            <a:extLst>
              <a:ext uri="{FF2B5EF4-FFF2-40B4-BE49-F238E27FC236}">
                <a16:creationId xmlns:a16="http://schemas.microsoft.com/office/drawing/2014/main" xmlns="" id="{B4B3CF06-C768-D23F-8CFC-1212BA87B798}"/>
              </a:ext>
            </a:extLst>
          </p:cNvPr>
          <p:cNvSpPr/>
          <p:nvPr/>
        </p:nvSpPr>
        <p:spPr>
          <a:xfrm>
            <a:off x="7291322" y="836959"/>
            <a:ext cx="5675016" cy="4124325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9" name="Ovalas 8">
            <a:extLst>
              <a:ext uri="{FF2B5EF4-FFF2-40B4-BE49-F238E27FC236}">
                <a16:creationId xmlns:a16="http://schemas.microsoft.com/office/drawing/2014/main" xmlns="" id="{904A62F5-CEE2-7AC2-3C52-D6401E2C1676}"/>
              </a:ext>
            </a:extLst>
          </p:cNvPr>
          <p:cNvSpPr/>
          <p:nvPr/>
        </p:nvSpPr>
        <p:spPr>
          <a:xfrm>
            <a:off x="-200880" y="476250"/>
            <a:ext cx="5675016" cy="4124325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80A8C1C9-752A-45B6-658A-FBE4CD888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07A24840-DAA2-E3AE-C6F7-7149F83A3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536" y="1598645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Benjaminas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Franklinas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lt-LT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539B4EC4-A3D1-B599-4793-B8C541084CA4}"/>
              </a:ext>
            </a:extLst>
          </p:cNvPr>
          <p:cNvSpPr/>
          <p:nvPr/>
        </p:nvSpPr>
        <p:spPr>
          <a:xfrm>
            <a:off x="-111967" y="-93306"/>
            <a:ext cx="12428375" cy="153955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  <a:effectLst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1C55D21-9221-399D-D48B-4ABB43E578F9}"/>
              </a:ext>
            </a:extLst>
          </p:cNvPr>
          <p:cNvSpPr txBox="1"/>
          <p:nvPr/>
        </p:nvSpPr>
        <p:spPr>
          <a:xfrm>
            <a:off x="247650" y="-175230"/>
            <a:ext cx="131254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Istorin</a:t>
            </a:r>
            <a:r>
              <a:rPr lang="lt-LT" sz="9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ė</a:t>
            </a:r>
            <a:r>
              <a:rPr lang="en-US" sz="9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</a:t>
            </a:r>
            <a:r>
              <a:rPr lang="en-US" sz="9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Asmenyb</a:t>
            </a:r>
            <a:r>
              <a:rPr lang="lt-LT" sz="9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ė</a:t>
            </a:r>
            <a:r>
              <a:rPr lang="en-US" sz="9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endParaRPr lang="lt-LT" sz="9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5CDEE04-69A6-8C24-90EC-DD22E1A37954}"/>
              </a:ext>
            </a:extLst>
          </p:cNvPr>
          <p:cNvSpPr txBox="1"/>
          <p:nvPr/>
        </p:nvSpPr>
        <p:spPr>
          <a:xfrm>
            <a:off x="3693319" y="1085334"/>
            <a:ext cx="6891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Susijusios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elektros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srov</a:t>
            </a:r>
            <a:r>
              <a:rPr lang="lt-L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ė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galios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vyst</a:t>
            </a:r>
            <a:r>
              <a:rPr lang="lt-LT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ymusi</a:t>
            </a:r>
            <a:endParaRPr lang="lt-LT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A half-length portrait of a bald, somewhat portly man in a three-piece suit.">
            <a:extLst>
              <a:ext uri="{FF2B5EF4-FFF2-40B4-BE49-F238E27FC236}">
                <a16:creationId xmlns:a16="http://schemas.microsoft.com/office/drawing/2014/main" xmlns="" id="{0D6010E8-C9FF-A73B-6A3F-039EC7BD0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500" y="3177521"/>
            <a:ext cx="3191846" cy="42996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603A513-7676-0D5D-7059-A3690CEADBC0}"/>
              </a:ext>
            </a:extLst>
          </p:cNvPr>
          <p:cNvSpPr txBox="1"/>
          <p:nvPr/>
        </p:nvSpPr>
        <p:spPr>
          <a:xfrm>
            <a:off x="396981" y="2051873"/>
            <a:ext cx="50771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Daugiausia tyrinėjo elektros ir šviesos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rei</a:t>
            </a:r>
            <a:r>
              <a:rPr lang="lt-LT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škinius</a:t>
            </a:r>
            <a:r>
              <a:rPr lang="lt-L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</a:t>
            </a:r>
            <a:r>
              <a:rPr lang="lt-L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9D8C96C-72FD-FBC3-0F74-C97B50FD94DA}"/>
              </a:ext>
            </a:extLst>
          </p:cNvPr>
          <p:cNvSpPr txBox="1"/>
          <p:nvPr/>
        </p:nvSpPr>
        <p:spPr>
          <a:xfrm>
            <a:off x="2087622" y="2855829"/>
            <a:ext cx="2988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lt-L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šrado </a:t>
            </a:r>
            <a:r>
              <a:rPr lang="lt-L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žaibolaidį.</a:t>
            </a:r>
            <a:endParaRPr lang="lt-LT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ABC1645-3496-045A-779A-196576602035}"/>
              </a:ext>
            </a:extLst>
          </p:cNvPr>
          <p:cNvSpPr txBox="1"/>
          <p:nvPr/>
        </p:nvSpPr>
        <p:spPr>
          <a:xfrm>
            <a:off x="2736280" y="3617174"/>
            <a:ext cx="1630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1706-1790m.</a:t>
            </a:r>
          </a:p>
        </p:txBody>
      </p:sp>
      <p:sp>
        <p:nvSpPr>
          <p:cNvPr id="16" name="Stačiakampis 15">
            <a:extLst>
              <a:ext uri="{FF2B5EF4-FFF2-40B4-BE49-F238E27FC236}">
                <a16:creationId xmlns:a16="http://schemas.microsoft.com/office/drawing/2014/main" xmlns="" id="{973472D2-CC5B-4AD9-7AC9-51471DA53910}"/>
              </a:ext>
            </a:extLst>
          </p:cNvPr>
          <p:cNvSpPr/>
          <p:nvPr/>
        </p:nvSpPr>
        <p:spPr>
          <a:xfrm rot="4731193">
            <a:off x="-5087440" y="4157846"/>
            <a:ext cx="10481463" cy="142871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0BB994D9-CA63-10C5-EFD4-D732409B2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9969" y="3331954"/>
            <a:ext cx="3428075" cy="43630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tačiakampis 18">
            <a:extLst>
              <a:ext uri="{FF2B5EF4-FFF2-40B4-BE49-F238E27FC236}">
                <a16:creationId xmlns:a16="http://schemas.microsoft.com/office/drawing/2014/main" xmlns="" id="{1A3AFA16-0FC1-42DD-64DE-4925ED1527F1}"/>
              </a:ext>
            </a:extLst>
          </p:cNvPr>
          <p:cNvSpPr/>
          <p:nvPr/>
        </p:nvSpPr>
        <p:spPr>
          <a:xfrm rot="6753571">
            <a:off x="6863030" y="4399451"/>
            <a:ext cx="11370517" cy="142871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9B79FE9-D000-F58B-E3A5-942D5950D270}"/>
              </a:ext>
            </a:extLst>
          </p:cNvPr>
          <p:cNvSpPr txBox="1"/>
          <p:nvPr/>
        </p:nvSpPr>
        <p:spPr>
          <a:xfrm>
            <a:off x="7980771" y="1631737"/>
            <a:ext cx="84990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Džeimsas Vatas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lt-L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206EFF3E-0554-F347-3D51-B8D1F1014907}"/>
              </a:ext>
            </a:extLst>
          </p:cNvPr>
          <p:cNvSpPr txBox="1"/>
          <p:nvPr/>
        </p:nvSpPr>
        <p:spPr>
          <a:xfrm>
            <a:off x="7603775" y="2303228"/>
            <a:ext cx="49896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 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lt-LT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ritų</a:t>
            </a:r>
            <a:r>
              <a:rPr lang="lt-L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inžinierius, išradęs garo mašiną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mechanin</a:t>
            </a:r>
            <a:r>
              <a:rPr lang="lt-L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ę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gali</a:t>
            </a:r>
            <a:r>
              <a:rPr lang="lt-L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ą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lt-LT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4512E2C-C088-F066-9D3E-01E2F0ED60B3}"/>
              </a:ext>
            </a:extLst>
          </p:cNvPr>
          <p:cNvSpPr txBox="1"/>
          <p:nvPr/>
        </p:nvSpPr>
        <p:spPr>
          <a:xfrm>
            <a:off x="8130122" y="3762624"/>
            <a:ext cx="90541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lt-L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6-1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819</a:t>
            </a:r>
            <a:r>
              <a:rPr lang="lt-L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699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F0697DA6-4F08-4DDE-AF38-300600AE7F24}"/>
              </a:ext>
            </a:extLst>
          </p:cNvPr>
          <p:cNvSpPr/>
          <p:nvPr/>
        </p:nvSpPr>
        <p:spPr>
          <a:xfrm rot="10800000">
            <a:off x="-1895831" y="2520949"/>
            <a:ext cx="15459551" cy="2127250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A5C5D30B-0FF5-0DF1-CD24-34455BC2A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" y="2715079"/>
            <a:ext cx="12026900" cy="1320800"/>
          </a:xfrm>
        </p:spPr>
        <p:txBody>
          <a:bodyPr>
            <a:noAutofit/>
          </a:bodyPr>
          <a:lstStyle/>
          <a:p>
            <a:r>
              <a:rPr lang="lt-LT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Elektros srovės galios apskaičiavimai skirtinguose sujungimo  būduose</a:t>
            </a:r>
          </a:p>
        </p:txBody>
      </p:sp>
      <p:pic>
        <p:nvPicPr>
          <p:cNvPr id="16" name="Picture 4" descr="Mišrusis laidininkų jungimas - IT - Fizika">
            <a:extLst>
              <a:ext uri="{FF2B5EF4-FFF2-40B4-BE49-F238E27FC236}">
                <a16:creationId xmlns:a16="http://schemas.microsoft.com/office/drawing/2014/main" xmlns="" id="{B98CF69C-39CA-5F83-D459-ADBCD5A79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0"/>
            <a:ext cx="12026901" cy="2683591"/>
          </a:xfrm>
          <a:prstGeom prst="roundRect">
            <a:avLst>
              <a:gd name="adj" fmla="val 41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7" name="Turinio vietos rezervavimo ženklas 5">
            <a:extLst>
              <a:ext uri="{FF2B5EF4-FFF2-40B4-BE49-F238E27FC236}">
                <a16:creationId xmlns:a16="http://schemas.microsoft.com/office/drawing/2014/main" xmlns="" id="{B305F16B-07A7-804C-DDC8-BB825D9A20B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915" y="4610100"/>
            <a:ext cx="7798919" cy="371377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5" name="Picture 2" descr="Nuoseklusis ir lygiagretusis jungimas: laidų schemos">
            <a:extLst>
              <a:ext uri="{FF2B5EF4-FFF2-40B4-BE49-F238E27FC236}">
                <a16:creationId xmlns:a16="http://schemas.microsoft.com/office/drawing/2014/main" xmlns="" id="{A2D28BE2-A854-9645-8E43-AC0484DE0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0050" y="4486272"/>
            <a:ext cx="13468349" cy="2371728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22" name="Stačiakampis 21">
            <a:extLst>
              <a:ext uri="{FF2B5EF4-FFF2-40B4-BE49-F238E27FC236}">
                <a16:creationId xmlns:a16="http://schemas.microsoft.com/office/drawing/2014/main" xmlns="" id="{23B67781-C57C-ABBF-12A5-AB96D26583A4}"/>
              </a:ext>
            </a:extLst>
          </p:cNvPr>
          <p:cNvSpPr/>
          <p:nvPr/>
        </p:nvSpPr>
        <p:spPr>
          <a:xfrm>
            <a:off x="-3046704" y="2371728"/>
            <a:ext cx="17777465" cy="38762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5000">
                <a:schemeClr val="accent1">
                  <a:lumMod val="45000"/>
                  <a:lumOff val="55000"/>
                </a:schemeClr>
              </a:gs>
              <a:gs pos="38000">
                <a:schemeClr val="accent1"/>
              </a:gs>
              <a:gs pos="52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3" name="Stačiakampis 22">
            <a:extLst>
              <a:ext uri="{FF2B5EF4-FFF2-40B4-BE49-F238E27FC236}">
                <a16:creationId xmlns:a16="http://schemas.microsoft.com/office/drawing/2014/main" xmlns="" id="{6CB58CA7-5067-BEB7-0DFB-1641FFE472E2}"/>
              </a:ext>
            </a:extLst>
          </p:cNvPr>
          <p:cNvSpPr/>
          <p:nvPr/>
        </p:nvSpPr>
        <p:spPr>
          <a:xfrm>
            <a:off x="-3054789" y="4491270"/>
            <a:ext cx="17777465" cy="38762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5000">
                <a:schemeClr val="accent1">
                  <a:lumMod val="45000"/>
                  <a:lumOff val="55000"/>
                </a:schemeClr>
              </a:gs>
              <a:gs pos="38000">
                <a:schemeClr val="accent1"/>
              </a:gs>
              <a:gs pos="52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8" name="Stačiakampis 17">
            <a:extLst>
              <a:ext uri="{FF2B5EF4-FFF2-40B4-BE49-F238E27FC236}">
                <a16:creationId xmlns:a16="http://schemas.microsoft.com/office/drawing/2014/main" xmlns="" id="{18782B15-F155-434E-61C4-B1BED375D630}"/>
              </a:ext>
            </a:extLst>
          </p:cNvPr>
          <p:cNvSpPr/>
          <p:nvPr/>
        </p:nvSpPr>
        <p:spPr>
          <a:xfrm rot="9416329">
            <a:off x="-7874345" y="-3894014"/>
            <a:ext cx="23159959" cy="4882340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9" name="Stačiakampis 18">
            <a:extLst>
              <a:ext uri="{FF2B5EF4-FFF2-40B4-BE49-F238E27FC236}">
                <a16:creationId xmlns:a16="http://schemas.microsoft.com/office/drawing/2014/main" xmlns="" id="{229FD1CF-B00F-65E0-4ADA-233724F185B8}"/>
              </a:ext>
            </a:extLst>
          </p:cNvPr>
          <p:cNvSpPr/>
          <p:nvPr/>
        </p:nvSpPr>
        <p:spPr>
          <a:xfrm rot="19129757">
            <a:off x="1521213" y="3517460"/>
            <a:ext cx="23159959" cy="5596014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5574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D9998329-5BC5-CDF3-8561-8EB2D2265E42}"/>
              </a:ext>
            </a:extLst>
          </p:cNvPr>
          <p:cNvSpPr/>
          <p:nvPr/>
        </p:nvSpPr>
        <p:spPr>
          <a:xfrm>
            <a:off x="-1287929" y="-1569660"/>
            <a:ext cx="14449293" cy="9490516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5000">
                <a:schemeClr val="tx2">
                  <a:lumMod val="20000"/>
                  <a:lumOff val="80000"/>
                </a:schemeClr>
              </a:gs>
              <a:gs pos="77000">
                <a:schemeClr val="bg1"/>
              </a:gs>
              <a:gs pos="100000">
                <a:schemeClr val="bg1"/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xmlns="" id="{F7475327-5576-935E-5BD4-0E44DA969CB8}"/>
              </a:ext>
            </a:extLst>
          </p:cNvPr>
          <p:cNvSpPr/>
          <p:nvPr/>
        </p:nvSpPr>
        <p:spPr>
          <a:xfrm>
            <a:off x="-2569963" y="-1940386"/>
            <a:ext cx="17761295" cy="4078669"/>
          </a:xfrm>
          <a:prstGeom prst="rect">
            <a:avLst/>
          </a:prstGeom>
          <a:gradFill>
            <a:gsLst>
              <a:gs pos="0">
                <a:schemeClr val="bg2"/>
              </a:gs>
              <a:gs pos="56000">
                <a:schemeClr val="tx2">
                  <a:lumMod val="40000"/>
                  <a:lumOff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Stačiakampis 11">
            <a:extLst>
              <a:ext uri="{FF2B5EF4-FFF2-40B4-BE49-F238E27FC236}">
                <a16:creationId xmlns:a16="http://schemas.microsoft.com/office/drawing/2014/main" xmlns="" id="{5CD77FDD-9B1E-AA1A-9057-C33CE0359439}"/>
              </a:ext>
            </a:extLst>
          </p:cNvPr>
          <p:cNvSpPr/>
          <p:nvPr/>
        </p:nvSpPr>
        <p:spPr>
          <a:xfrm>
            <a:off x="-2569962" y="2092788"/>
            <a:ext cx="17761295" cy="221060"/>
          </a:xfrm>
          <a:prstGeom prst="rect">
            <a:avLst/>
          </a:prstGeom>
          <a:gradFill>
            <a:gsLst>
              <a:gs pos="6000">
                <a:schemeClr val="accent1">
                  <a:lumMod val="5000"/>
                  <a:lumOff val="95000"/>
                </a:schemeClr>
              </a:gs>
              <a:gs pos="37000">
                <a:schemeClr val="tx2">
                  <a:lumMod val="40000"/>
                  <a:lumOff val="60000"/>
                </a:schemeClr>
              </a:gs>
              <a:gs pos="76000">
                <a:srgbClr val="002060"/>
              </a:gs>
              <a:gs pos="93000">
                <a:schemeClr val="tx2"/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xmlns="" id="{29CF56D4-E50C-E796-48CA-CC2D4DD292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491" y="2571531"/>
            <a:ext cx="8665018" cy="41261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83A001C0-9EC2-1D97-0E8C-E59A8E7EC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934" y="4100975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6B06A6E4-F26D-8811-DA5E-590DA4747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1258" y="383493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DDF40B36-CECE-7DB5-3694-E1D1B3FF7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863" y="5417156"/>
            <a:ext cx="3956662" cy="395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A0314F2A-AB81-3002-F2C7-D4D1F33FE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33" y="6041362"/>
            <a:ext cx="3956662" cy="395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41A633-5B2A-520B-EFBD-C1718E875025}"/>
              </a:ext>
            </a:extLst>
          </p:cNvPr>
          <p:cNvSpPr txBox="1"/>
          <p:nvPr/>
        </p:nvSpPr>
        <p:spPr>
          <a:xfrm>
            <a:off x="388917" y="395294"/>
            <a:ext cx="1153873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Nuoseklusis</a:t>
            </a: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Jungimas</a:t>
            </a:r>
            <a:endParaRPr lang="lt-LT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Pavadinimas 13">
            <a:extLst>
              <a:ext uri="{FF2B5EF4-FFF2-40B4-BE49-F238E27FC236}">
                <a16:creationId xmlns:a16="http://schemas.microsoft.com/office/drawing/2014/main" xmlns="" id="{0B257BAC-DF2F-0B1D-3E4F-D7EC761AE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607094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tačiakampis 21">
            <a:extLst>
              <a:ext uri="{FF2B5EF4-FFF2-40B4-BE49-F238E27FC236}">
                <a16:creationId xmlns:a16="http://schemas.microsoft.com/office/drawing/2014/main" xmlns="" id="{C3C1603E-ADAA-A756-F2FD-4FD191F5718C}"/>
              </a:ext>
            </a:extLst>
          </p:cNvPr>
          <p:cNvSpPr/>
          <p:nvPr/>
        </p:nvSpPr>
        <p:spPr>
          <a:xfrm>
            <a:off x="-1287929" y="-1569660"/>
            <a:ext cx="14449293" cy="9490516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5000">
                <a:schemeClr val="tx2">
                  <a:lumMod val="20000"/>
                  <a:lumOff val="80000"/>
                </a:schemeClr>
              </a:gs>
              <a:gs pos="77000">
                <a:schemeClr val="bg1"/>
              </a:gs>
              <a:gs pos="100000">
                <a:schemeClr val="bg1"/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xmlns="" id="{B2D78E1A-9FAB-7430-5D5D-8248F3C811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7060">
            <a:off x="-6857298" y="-9428365"/>
            <a:ext cx="33006557" cy="15717409"/>
          </a:xfrm>
        </p:spPr>
      </p:pic>
      <p:pic>
        <p:nvPicPr>
          <p:cNvPr id="5" name="Turinio vietos rezervavimo ženklas 3">
            <a:extLst>
              <a:ext uri="{FF2B5EF4-FFF2-40B4-BE49-F238E27FC236}">
                <a16:creationId xmlns:a16="http://schemas.microsoft.com/office/drawing/2014/main" xmlns="" id="{DA223A46-BCD6-5BDC-BFD6-25E0758A8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7060">
            <a:off x="-4407278" y="-10180274"/>
            <a:ext cx="29752649" cy="141679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3AE1FC0-E533-9CD2-910C-F4E4086D8F32}"/>
              </a:ext>
            </a:extLst>
          </p:cNvPr>
          <p:cNvSpPr txBox="1"/>
          <p:nvPr/>
        </p:nvSpPr>
        <p:spPr>
          <a:xfrm>
            <a:off x="-748932" y="4398260"/>
            <a:ext cx="473219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11000" b="1" dirty="0"/>
              <a:t>P</a:t>
            </a:r>
            <a:r>
              <a:rPr lang="en-US" sz="11000" b="1" dirty="0"/>
              <a:t>=</a:t>
            </a:r>
            <a:r>
              <a:rPr lang="lt-LT" sz="11000" b="1" dirty="0"/>
              <a:t>I</a:t>
            </a:r>
            <a:r>
              <a:rPr lang="lt-LT" sz="11000" b="1" baseline="30000" dirty="0"/>
              <a:t>2</a:t>
            </a:r>
            <a:r>
              <a:rPr lang="lt-LT" sz="11000" b="1" dirty="0"/>
              <a:t>R</a:t>
            </a:r>
            <a:endParaRPr lang="lt-LT" sz="11000" dirty="0"/>
          </a:p>
        </p:txBody>
      </p:sp>
      <p:pic>
        <p:nvPicPr>
          <p:cNvPr id="25" name="Paveikslėlis 24">
            <a:extLst>
              <a:ext uri="{FF2B5EF4-FFF2-40B4-BE49-F238E27FC236}">
                <a16:creationId xmlns:a16="http://schemas.microsoft.com/office/drawing/2014/main" xmlns="" id="{95E9141C-8B26-7D58-9B57-39CA771220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7929" y="1690688"/>
            <a:ext cx="6502400" cy="65024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3F83580C-3A39-FE4C-5C9C-4EBB04ECE156}"/>
              </a:ext>
            </a:extLst>
          </p:cNvPr>
          <p:cNvSpPr txBox="1"/>
          <p:nvPr/>
        </p:nvSpPr>
        <p:spPr>
          <a:xfrm>
            <a:off x="4257802" y="3215382"/>
            <a:ext cx="621176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– </a:t>
            </a:r>
            <a:r>
              <a:rPr lang="en-US" sz="6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Galia</a:t>
            </a:r>
            <a:r>
              <a:rPr lang="en-US" sz="6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(W)</a:t>
            </a:r>
          </a:p>
          <a:p>
            <a:r>
              <a:rPr lang="lt-LT" sz="6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6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– </a:t>
            </a:r>
            <a:r>
              <a:rPr lang="en-US" sz="6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Stipris</a:t>
            </a:r>
            <a:r>
              <a:rPr lang="en-US" sz="6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(A)</a:t>
            </a:r>
          </a:p>
          <a:p>
            <a:r>
              <a:rPr lang="lt-LT" sz="6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R</a:t>
            </a:r>
            <a:r>
              <a:rPr lang="en-US" sz="6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lt-LT" sz="6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Varža (</a:t>
            </a:r>
            <a:r>
              <a:rPr lang="el-GR" sz="6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</a:t>
            </a:r>
            <a:r>
              <a:rPr lang="lt-LT" sz="6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lt-LT" sz="6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F244AD55-7525-1115-0BAA-BCF51046D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7242853" flipV="1">
            <a:off x="12658067" y="7893996"/>
            <a:ext cx="1109620" cy="2059689"/>
          </a:xfrm>
        </p:spPr>
        <p:txBody>
          <a:bodyPr>
            <a:normAutofit/>
          </a:bodyPr>
          <a:lstStyle/>
          <a:p>
            <a:r>
              <a:rPr lang="lt-LT" dirty="0"/>
              <a:t>0</a:t>
            </a:r>
            <a:br>
              <a:rPr lang="lt-LT" dirty="0"/>
            </a:br>
            <a:r>
              <a:rPr lang="lt-LT" dirty="0"/>
              <a:t>+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DC29C63-8D8B-0CA2-232C-A8EF06DF6379}"/>
              </a:ext>
            </a:extLst>
          </p:cNvPr>
          <p:cNvSpPr txBox="1"/>
          <p:nvPr/>
        </p:nvSpPr>
        <p:spPr>
          <a:xfrm>
            <a:off x="-4518179" y="-1569660"/>
            <a:ext cx="1319647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8800" b="1" dirty="0" smtClean="0"/>
              <a:t>Elektros </a:t>
            </a:r>
            <a:r>
              <a:rPr lang="lt-LT" sz="8800" b="1" dirty="0"/>
              <a:t>srovės galia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Rankraštį 8">
                <a:extLst>
                  <a:ext uri="{FF2B5EF4-FFF2-40B4-BE49-F238E27FC236}">
                    <a16:creationId xmlns:a16="http://schemas.microsoft.com/office/drawing/2014/main" xmlns="" id="{CD4D209D-1B3C-A925-A090-E141AE351595}"/>
                  </a:ext>
                </a:extLst>
              </p14:cNvPr>
              <p14:cNvContentPartPr/>
              <p14:nvPr/>
            </p14:nvContentPartPr>
            <p14:xfrm>
              <a:off x="4060941" y="6239344"/>
              <a:ext cx="360" cy="360"/>
            </p14:xfrm>
          </p:contentPart>
        </mc:Choice>
        <mc:Fallback xmlns="">
          <p:pic>
            <p:nvPicPr>
              <p:cNvPr id="9" name="Rankraštį 8">
                <a:extLst>
                  <a:ext uri="{FF2B5EF4-FFF2-40B4-BE49-F238E27FC236}">
                    <a16:creationId xmlns:a16="http://schemas.microsoft.com/office/drawing/2014/main" id="{CD4D209D-1B3C-A925-A090-E141AE35159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22781" y="6201184"/>
                <a:ext cx="763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Rankraštį 9">
                <a:extLst>
                  <a:ext uri="{FF2B5EF4-FFF2-40B4-BE49-F238E27FC236}">
                    <a16:creationId xmlns:a16="http://schemas.microsoft.com/office/drawing/2014/main" xmlns="" id="{BFC9832B-4C96-989E-00B3-62D2908706A3}"/>
                  </a:ext>
                </a:extLst>
              </p14:cNvPr>
              <p14:cNvContentPartPr/>
              <p14:nvPr/>
            </p14:nvContentPartPr>
            <p14:xfrm>
              <a:off x="4069941" y="6145024"/>
              <a:ext cx="8292600" cy="162000"/>
            </p14:xfrm>
          </p:contentPart>
        </mc:Choice>
        <mc:Fallback xmlns="">
          <p:pic>
            <p:nvPicPr>
              <p:cNvPr id="10" name="Rankraštį 9">
                <a:extLst>
                  <a:ext uri="{FF2B5EF4-FFF2-40B4-BE49-F238E27FC236}">
                    <a16:creationId xmlns:a16="http://schemas.microsoft.com/office/drawing/2014/main" id="{BFC9832B-4C96-989E-00B3-62D2908706A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31781" y="6106864"/>
                <a:ext cx="836856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Rankraštį 10">
                <a:extLst>
                  <a:ext uri="{FF2B5EF4-FFF2-40B4-BE49-F238E27FC236}">
                    <a16:creationId xmlns:a16="http://schemas.microsoft.com/office/drawing/2014/main" xmlns="" id="{D77C2A7B-F08F-3E89-5A8D-81E9ED7B7A3E}"/>
                  </a:ext>
                </a:extLst>
              </p14:cNvPr>
              <p14:cNvContentPartPr/>
              <p14:nvPr/>
            </p14:nvContentPartPr>
            <p14:xfrm>
              <a:off x="4069941" y="6293344"/>
              <a:ext cx="36360" cy="45000"/>
            </p14:xfrm>
          </p:contentPart>
        </mc:Choice>
        <mc:Fallback xmlns="">
          <p:pic>
            <p:nvPicPr>
              <p:cNvPr id="11" name="Rankraštį 10">
                <a:extLst>
                  <a:ext uri="{FF2B5EF4-FFF2-40B4-BE49-F238E27FC236}">
                    <a16:creationId xmlns:a16="http://schemas.microsoft.com/office/drawing/2014/main" id="{D77C2A7B-F08F-3E89-5A8D-81E9ED7B7A3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60941" y="6284344"/>
                <a:ext cx="5400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Rankraštį 11">
                <a:extLst>
                  <a:ext uri="{FF2B5EF4-FFF2-40B4-BE49-F238E27FC236}">
                    <a16:creationId xmlns:a16="http://schemas.microsoft.com/office/drawing/2014/main" xmlns="" id="{AD7435D7-B51F-EAB0-28FF-02D303222CC5}"/>
                  </a:ext>
                </a:extLst>
              </p14:cNvPr>
              <p14:cNvContentPartPr/>
              <p14:nvPr/>
            </p14:nvContentPartPr>
            <p14:xfrm>
              <a:off x="4067061" y="6176704"/>
              <a:ext cx="8385120" cy="744480"/>
            </p14:xfrm>
          </p:contentPart>
        </mc:Choice>
        <mc:Fallback xmlns="">
          <p:pic>
            <p:nvPicPr>
              <p:cNvPr id="12" name="Rankraštį 11">
                <a:extLst>
                  <a:ext uri="{FF2B5EF4-FFF2-40B4-BE49-F238E27FC236}">
                    <a16:creationId xmlns:a16="http://schemas.microsoft.com/office/drawing/2014/main" id="{AD7435D7-B51F-EAB0-28FF-02D303222CC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29261" y="6138544"/>
                <a:ext cx="8461080" cy="82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Rankraštį 12">
                <a:extLst>
                  <a:ext uri="{FF2B5EF4-FFF2-40B4-BE49-F238E27FC236}">
                    <a16:creationId xmlns:a16="http://schemas.microsoft.com/office/drawing/2014/main" xmlns="" id="{1998EEFB-F62C-47EF-874E-D084C351EC98}"/>
                  </a:ext>
                </a:extLst>
              </p14:cNvPr>
              <p14:cNvContentPartPr/>
              <p14:nvPr/>
            </p14:nvContentPartPr>
            <p14:xfrm>
              <a:off x="6266301" y="6178864"/>
              <a:ext cx="6413400" cy="751320"/>
            </p14:xfrm>
          </p:contentPart>
        </mc:Choice>
        <mc:Fallback xmlns="">
          <p:pic>
            <p:nvPicPr>
              <p:cNvPr id="13" name="Rankraštį 12">
                <a:extLst>
                  <a:ext uri="{FF2B5EF4-FFF2-40B4-BE49-F238E27FC236}">
                    <a16:creationId xmlns:a16="http://schemas.microsoft.com/office/drawing/2014/main" id="{1998EEFB-F62C-47EF-874E-D084C351EC9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228141" y="6140704"/>
                <a:ext cx="6489360" cy="82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" name="Rankraštį 13">
                <a:extLst>
                  <a:ext uri="{FF2B5EF4-FFF2-40B4-BE49-F238E27FC236}">
                    <a16:creationId xmlns:a16="http://schemas.microsoft.com/office/drawing/2014/main" xmlns="" id="{A33A0B30-D313-7302-236B-532F3AB01130}"/>
                  </a:ext>
                </a:extLst>
              </p14:cNvPr>
              <p14:cNvContentPartPr/>
              <p14:nvPr/>
            </p14:nvContentPartPr>
            <p14:xfrm>
              <a:off x="4114581" y="6246904"/>
              <a:ext cx="5936760" cy="683280"/>
            </p14:xfrm>
          </p:contentPart>
        </mc:Choice>
        <mc:Fallback xmlns="">
          <p:pic>
            <p:nvPicPr>
              <p:cNvPr id="14" name="Rankraštį 13">
                <a:extLst>
                  <a:ext uri="{FF2B5EF4-FFF2-40B4-BE49-F238E27FC236}">
                    <a16:creationId xmlns:a16="http://schemas.microsoft.com/office/drawing/2014/main" id="{A33A0B30-D313-7302-236B-532F3AB0113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076421" y="6208744"/>
                <a:ext cx="6012720" cy="75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5" name="Rankraštį 14">
                <a:extLst>
                  <a:ext uri="{FF2B5EF4-FFF2-40B4-BE49-F238E27FC236}">
                    <a16:creationId xmlns:a16="http://schemas.microsoft.com/office/drawing/2014/main" xmlns="" id="{91498DEE-1657-E05C-E1B1-CD7251D4AA8A}"/>
                  </a:ext>
                </a:extLst>
              </p14:cNvPr>
              <p14:cNvContentPartPr/>
              <p14:nvPr/>
            </p14:nvContentPartPr>
            <p14:xfrm>
              <a:off x="5656821" y="6228544"/>
              <a:ext cx="3137760" cy="226800"/>
            </p14:xfrm>
          </p:contentPart>
        </mc:Choice>
        <mc:Fallback xmlns="">
          <p:pic>
            <p:nvPicPr>
              <p:cNvPr id="15" name="Rankraštį 14">
                <a:extLst>
                  <a:ext uri="{FF2B5EF4-FFF2-40B4-BE49-F238E27FC236}">
                    <a16:creationId xmlns:a16="http://schemas.microsoft.com/office/drawing/2014/main" id="{91498DEE-1657-E05C-E1B1-CD7251D4AA8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618661" y="6190384"/>
                <a:ext cx="3213720" cy="30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6" name="Rankraštį 15">
                <a:extLst>
                  <a:ext uri="{FF2B5EF4-FFF2-40B4-BE49-F238E27FC236}">
                    <a16:creationId xmlns:a16="http://schemas.microsoft.com/office/drawing/2014/main" xmlns="" id="{E496AD79-B43B-9362-3CFF-F8F09E2BB7E1}"/>
                  </a:ext>
                </a:extLst>
              </p14:cNvPr>
              <p14:cNvContentPartPr/>
              <p14:nvPr/>
            </p14:nvContentPartPr>
            <p14:xfrm>
              <a:off x="4060941" y="6172744"/>
              <a:ext cx="457560" cy="66960"/>
            </p14:xfrm>
          </p:contentPart>
        </mc:Choice>
        <mc:Fallback xmlns="">
          <p:pic>
            <p:nvPicPr>
              <p:cNvPr id="16" name="Rankraštį 15">
                <a:extLst>
                  <a:ext uri="{FF2B5EF4-FFF2-40B4-BE49-F238E27FC236}">
                    <a16:creationId xmlns:a16="http://schemas.microsoft.com/office/drawing/2014/main" id="{E496AD79-B43B-9362-3CFF-F8F09E2BB7E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022781" y="6134584"/>
                <a:ext cx="53352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7" name="Rankraštį 16">
                <a:extLst>
                  <a:ext uri="{FF2B5EF4-FFF2-40B4-BE49-F238E27FC236}">
                    <a16:creationId xmlns:a16="http://schemas.microsoft.com/office/drawing/2014/main" xmlns="" id="{7D8B13A9-E889-0C54-9AF2-1D31E962EFB9}"/>
                  </a:ext>
                </a:extLst>
              </p14:cNvPr>
              <p14:cNvContentPartPr/>
              <p14:nvPr/>
            </p14:nvContentPartPr>
            <p14:xfrm>
              <a:off x="5602821" y="6264544"/>
              <a:ext cx="816120" cy="30600"/>
            </p14:xfrm>
          </p:contentPart>
        </mc:Choice>
        <mc:Fallback xmlns="">
          <p:pic>
            <p:nvPicPr>
              <p:cNvPr id="17" name="Rankraštį 16">
                <a:extLst>
                  <a:ext uri="{FF2B5EF4-FFF2-40B4-BE49-F238E27FC236}">
                    <a16:creationId xmlns:a16="http://schemas.microsoft.com/office/drawing/2014/main" id="{7D8B13A9-E889-0C54-9AF2-1D31E962EFB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564661" y="6226384"/>
                <a:ext cx="89208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8" name="Rankraštį 17">
                <a:extLst>
                  <a:ext uri="{FF2B5EF4-FFF2-40B4-BE49-F238E27FC236}">
                    <a16:creationId xmlns:a16="http://schemas.microsoft.com/office/drawing/2014/main" xmlns="" id="{81A25C9B-DEBA-CE90-0A89-AB1787D0AD0A}"/>
                  </a:ext>
                </a:extLst>
              </p14:cNvPr>
              <p14:cNvContentPartPr/>
              <p14:nvPr/>
            </p14:nvContentPartPr>
            <p14:xfrm>
              <a:off x="7808181" y="6194704"/>
              <a:ext cx="870120" cy="56160"/>
            </p14:xfrm>
          </p:contentPart>
        </mc:Choice>
        <mc:Fallback xmlns="">
          <p:pic>
            <p:nvPicPr>
              <p:cNvPr id="18" name="Rankraštį 17">
                <a:extLst>
                  <a:ext uri="{FF2B5EF4-FFF2-40B4-BE49-F238E27FC236}">
                    <a16:creationId xmlns:a16="http://schemas.microsoft.com/office/drawing/2014/main" id="{81A25C9B-DEBA-CE90-0A89-AB1787D0AD0A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770021" y="6156544"/>
                <a:ext cx="94608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9" name="Rankraštį 18">
                <a:extLst>
                  <a:ext uri="{FF2B5EF4-FFF2-40B4-BE49-F238E27FC236}">
                    <a16:creationId xmlns:a16="http://schemas.microsoft.com/office/drawing/2014/main" xmlns="" id="{253A3352-83E5-9E7F-DFE6-00AB59F86244}"/>
                  </a:ext>
                </a:extLst>
              </p14:cNvPr>
              <p14:cNvContentPartPr/>
              <p14:nvPr/>
            </p14:nvContentPartPr>
            <p14:xfrm>
              <a:off x="9645981" y="6220264"/>
              <a:ext cx="520200" cy="91080"/>
            </p14:xfrm>
          </p:contentPart>
        </mc:Choice>
        <mc:Fallback xmlns="">
          <p:pic>
            <p:nvPicPr>
              <p:cNvPr id="19" name="Rankraštį 18">
                <a:extLst>
                  <a:ext uri="{FF2B5EF4-FFF2-40B4-BE49-F238E27FC236}">
                    <a16:creationId xmlns:a16="http://schemas.microsoft.com/office/drawing/2014/main" id="{253A3352-83E5-9E7F-DFE6-00AB59F86244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607821" y="6182104"/>
                <a:ext cx="59616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0" name="Rankraštį 19">
                <a:extLst>
                  <a:ext uri="{FF2B5EF4-FFF2-40B4-BE49-F238E27FC236}">
                    <a16:creationId xmlns:a16="http://schemas.microsoft.com/office/drawing/2014/main" xmlns="" id="{CD2536FF-4E35-6D92-BC6A-2CFB25A40C1B}"/>
                  </a:ext>
                </a:extLst>
              </p14:cNvPr>
              <p14:cNvContentPartPr/>
              <p14:nvPr/>
            </p14:nvContentPartPr>
            <p14:xfrm>
              <a:off x="11627061" y="6149704"/>
              <a:ext cx="834120" cy="67320"/>
            </p14:xfrm>
          </p:contentPart>
        </mc:Choice>
        <mc:Fallback xmlns="">
          <p:pic>
            <p:nvPicPr>
              <p:cNvPr id="20" name="Rankraštį 19">
                <a:extLst>
                  <a:ext uri="{FF2B5EF4-FFF2-40B4-BE49-F238E27FC236}">
                    <a16:creationId xmlns:a16="http://schemas.microsoft.com/office/drawing/2014/main" id="{CD2536FF-4E35-6D92-BC6A-2CFB25A40C1B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1588901" y="6111544"/>
                <a:ext cx="91008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1" name="Rankraštį 20">
                <a:extLst>
                  <a:ext uri="{FF2B5EF4-FFF2-40B4-BE49-F238E27FC236}">
                    <a16:creationId xmlns:a16="http://schemas.microsoft.com/office/drawing/2014/main" xmlns="" id="{55405E7E-0D8E-F0A6-BDD5-974C600A1E6C}"/>
                  </a:ext>
                </a:extLst>
              </p14:cNvPr>
              <p14:cNvContentPartPr/>
              <p14:nvPr/>
            </p14:nvContentPartPr>
            <p14:xfrm>
              <a:off x="11376141" y="6122344"/>
              <a:ext cx="332280" cy="45720"/>
            </p14:xfrm>
          </p:contentPart>
        </mc:Choice>
        <mc:Fallback xmlns="">
          <p:pic>
            <p:nvPicPr>
              <p:cNvPr id="21" name="Rankraštį 20">
                <a:extLst>
                  <a:ext uri="{FF2B5EF4-FFF2-40B4-BE49-F238E27FC236}">
                    <a16:creationId xmlns:a16="http://schemas.microsoft.com/office/drawing/2014/main" id="{55405E7E-0D8E-F0A6-BDD5-974C600A1E6C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1337981" y="6084184"/>
                <a:ext cx="408240" cy="12168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6270C84-E23A-5733-E30E-0073830A0E0A}"/>
              </a:ext>
            </a:extLst>
          </p:cNvPr>
          <p:cNvSpPr txBox="1"/>
          <p:nvPr/>
        </p:nvSpPr>
        <p:spPr>
          <a:xfrm>
            <a:off x="4146603" y="1369855"/>
            <a:ext cx="118094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Nuoseklusis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ungimas</a:t>
            </a:r>
            <a:endParaRPr lang="lt-LT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54236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73 -0.00347 L -0.05273 -0.00324 C -0.05078 -0.00162 -0.04856 -0.00023 -0.04661 0.00208 C -0.0457 0.00347 -0.04505 0.00556 -0.0444 0.00764 C -0.04297 0.01157 -0.04179 0.01574 -0.04049 0.01968 C -0.03242 0.04722 -0.03385 0.04583 -0.02526 0.0875 C -0.02317 0.09745 -0.02135 0.10764 -0.01914 0.11759 C -0.01731 0.12523 -0.0151 0.13264 -0.0138 0.14074 C -0.0013 0.21713 -0.00898 0.17407 -0.00455 0.2169 C -0.00221 0.24051 0.00052 0.26389 0.00313 0.2875 C 0.00404 0.29676 0.00508 0.30579 0.00612 0.31482 C 0.00716 0.32431 0.00795 0.3338 0.00912 0.34329 C 0.0112 0.36111 0.01367 0.37847 0.01537 0.3963 C 0.01628 0.40741 0.01706 0.41921 0.01836 0.43032 C 0.01953 0.44005 0.02162 0.44931 0.02292 0.45903 C 0.02526 0.47523 0.02735 0.49167 0.02904 0.50787 C 0.03177 0.53218 0.03308 0.55394 0.03451 0.5787 C 0.03529 0.59259 0.03581 0.60694 0.03672 0.62083 C 0.03763 0.63449 0.03867 0.64815 0.03985 0.66181 C 0.0405 0.66991 0.04128 0.67801 0.04206 0.68611 C 0.04323 0.69699 0.04584 0.71366 0.04675 0.72569 C 0.04766 0.73843 0.04831 0.75093 0.04896 0.76366 C 0.05196 0.81435 0.04844 0.77037 0.0543 0.82361 C 0.05547 0.83403 0.05612 0.84444 0.05742 0.85486 C 0.05742 0.85509 0.06498 0.90857 0.06719 0.92153 C 0.06823 0.92708 0.06953 0.93241 0.07032 0.93796 C 0.07123 0.94468 0.07201 0.95139 0.07279 0.95833 C 0.07422 0.97454 0.07396 0.98472 0.07735 1.00046 C 0.07787 1.00324 0.0793 1.00509 0.08034 1.00718 C 0.08242 1.00509 0.08464 1.00324 0.08646 1.00046 C 0.0961 0.98588 0.10495 0.96574 0.11172 0.94745 C 0.11979 0.92569 0.12696 0.90278 0.13477 0.88079 C 0.13789 0.87153 0.1418 0.86296 0.14466 0.85347 C 0.15339 0.82546 0.16185 0.79722 0.17071 0.76921 C 0.17201 0.76505 0.19753 0.68727 0.20052 0.6794 L 0.23724 0.58542 C 0.24206 0.57361 0.24701 0.56204 0.25183 0.55023 C 0.25547 0.5412 0.25899 0.53194 0.2625 0.52292 C 0.26667 0.5125 0.27136 0.50278 0.27474 0.49167 C 0.2849 0.45972 0.28542 0.45556 0.29779 0.42639 C 0.30209 0.41597 0.30742 0.40694 0.31146 0.3963 C 0.31433 0.38935 0.31576 0.38056 0.31836 0.37338 C 0.3224 0.3625 0.32709 0.35255 0.33138 0.3419 C 0.33256 0.33935 0.33334 0.33634 0.33451 0.3338 C 0.33802 0.32546 0.34154 0.31736 0.34519 0.30926 C 0.3474 0.30463 0.35 0.30046 0.35209 0.29583 C 0.35378 0.2919 0.35482 0.28727 0.35664 0.28357 C 0.35977 0.27708 0.36354 0.27199 0.36667 0.26574 C 0.36862 0.26181 0.37084 0.25764 0.37279 0.25347 C 0.37331 0.25232 0.37435 0.24954 0.37435 0.24977 " pathEditMode="relative" rAng="0" ptsTypes="AAAAAAAAAAAAAAAAAAAAAAAAAAAAAAAAAAAAAAAAAAAAAAAAAA">
                                      <p:cBhvr>
                                        <p:cTn id="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4" y="5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8 -0.00209 L -0.0388 -0.00209 C -0.03724 -0.01227 -0.03646 -0.02292 -0.03411 -0.03264 C -0.03281 -0.03889 -0.03008 -0.04398 -0.02786 -0.04931 C -0.025 -0.05672 -0.02239 -0.0632 -0.01849 -0.06875 C -0.01706 -0.07107 -0.01536 -0.07246 -0.0138 -0.07431 C -0.01224 -0.07894 -0.0112 -0.08426 -0.00911 -0.0882 C -0.00534 -0.0963 0.00339 -0.11042 0.00339 -0.11042 C 0.0069 -0.12963 0.00196 -0.10648 0.00964 -0.12986 C 0.01367 -0.14259 0.00808 -0.13472 0.01433 -0.14653 C 0.01875 -0.15533 0.0237 -0.1632 0.02839 -0.17153 C 0.03047 -0.17523 0.03216 -0.17963 0.03464 -0.18264 C 0.03672 -0.18542 0.03867 -0.18843 0.04089 -0.19097 C 0.04336 -0.19398 0.04623 -0.1963 0.0487 -0.19931 C 0.06406 -0.22014 0.03438 -0.19236 0.06745 -0.22153 C 0.08906 -0.24097 0.0569 -0.2 0.10339 -0.24931 C 0.10821 -0.25463 0.11211 -0.25926 0.11745 -0.2632 C 0.12253 -0.26713 0.128 -0.26991 0.13308 -0.27431 C 0.13724 -0.27801 0.14089 -0.28472 0.14558 -0.28542 C 0.17722 -0.2919 0.14193 -0.2838 0.1737 -0.29375 C 0.17774 -0.29514 0.18203 -0.29537 0.1862 -0.29653 C 0.19141 -0.29815 0.19649 -0.30116 0.20183 -0.30209 C 0.21003 -0.30394 0.21849 -0.30394 0.22683 -0.30486 C 0.24102 -0.30903 0.27422 -0.31759 0.28776 -0.32431 C 0.31875 -0.34028 0.30547 -0.33426 0.34401 -0.34931 C 0.34649 -0.35047 0.34909 -0.35162 0.35183 -0.35209 C 0.3612 -0.35394 0.37058 -0.3544 0.37995 -0.35764 C 0.38255 -0.35857 0.38503 -0.35996 0.38776 -0.36042 C 0.39388 -0.36181 0.40026 -0.36204 0.40651 -0.3632 C 0.41433 -0.36482 0.42214 -0.3669 0.42995 -0.36875 C 0.45586 -0.38218 0.42214 -0.36621 0.46901 -0.37986 C 0.48659 -0.38519 0.47513 -0.38195 0.50339 -0.3882 C 0.50755 -0.38912 0.51159 -0.39074 0.51589 -0.39097 L 0.5487 -0.39375 L 0.56745 -0.39931 C 0.57097 -0.40047 0.57461 -0.40209 0.57839 -0.40209 C 0.59922 -0.40209 0.61992 -0.40023 0.64089 -0.39931 C 0.64753 -0.39931 0.65443 -0.39931 0.6612 -0.39931 " pathEditMode="relative" ptsTypes="AAAAAAAAAAAAAAAAAAAAAAAAAAAAAAAAAAAAAA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92D45DD7-DA02-A825-E81B-C4A0FDADB00C}"/>
              </a:ext>
            </a:extLst>
          </p:cNvPr>
          <p:cNvSpPr/>
          <p:nvPr/>
        </p:nvSpPr>
        <p:spPr>
          <a:xfrm>
            <a:off x="0" y="-15771"/>
            <a:ext cx="12192000" cy="6873771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5000">
                <a:schemeClr val="tx2">
                  <a:lumMod val="20000"/>
                  <a:lumOff val="80000"/>
                </a:schemeClr>
              </a:gs>
              <a:gs pos="77000">
                <a:schemeClr val="bg1"/>
              </a:gs>
              <a:gs pos="100000">
                <a:schemeClr val="bg1"/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/>
          </a:p>
        </p:txBody>
      </p:sp>
      <p:sp>
        <p:nvSpPr>
          <p:cNvPr id="15" name="Stačiakampis 14">
            <a:extLst>
              <a:ext uri="{FF2B5EF4-FFF2-40B4-BE49-F238E27FC236}">
                <a16:creationId xmlns:a16="http://schemas.microsoft.com/office/drawing/2014/main" xmlns="" id="{C8BC110B-8974-5334-7D6D-CC7B9C1E0B0B}"/>
              </a:ext>
            </a:extLst>
          </p:cNvPr>
          <p:cNvSpPr/>
          <p:nvPr/>
        </p:nvSpPr>
        <p:spPr>
          <a:xfrm>
            <a:off x="-2891544" y="787130"/>
            <a:ext cx="17761295" cy="221060"/>
          </a:xfrm>
          <a:prstGeom prst="rect">
            <a:avLst/>
          </a:prstGeom>
          <a:gradFill>
            <a:gsLst>
              <a:gs pos="6000">
                <a:schemeClr val="accent1">
                  <a:lumMod val="5000"/>
                  <a:lumOff val="95000"/>
                </a:schemeClr>
              </a:gs>
              <a:gs pos="37000">
                <a:schemeClr val="tx2">
                  <a:lumMod val="40000"/>
                  <a:lumOff val="60000"/>
                </a:schemeClr>
              </a:gs>
              <a:gs pos="76000">
                <a:srgbClr val="002060"/>
              </a:gs>
              <a:gs pos="93000">
                <a:schemeClr val="tx2"/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Stačiakampis 12">
            <a:extLst>
              <a:ext uri="{FF2B5EF4-FFF2-40B4-BE49-F238E27FC236}">
                <a16:creationId xmlns:a16="http://schemas.microsoft.com/office/drawing/2014/main" xmlns="" id="{416F4961-D69C-A219-90DB-522445E81941}"/>
              </a:ext>
            </a:extLst>
          </p:cNvPr>
          <p:cNvSpPr/>
          <p:nvPr/>
        </p:nvSpPr>
        <p:spPr>
          <a:xfrm>
            <a:off x="-2891545" y="-3246044"/>
            <a:ext cx="17761295" cy="4078669"/>
          </a:xfrm>
          <a:prstGeom prst="rect">
            <a:avLst/>
          </a:prstGeom>
          <a:gradFill>
            <a:gsLst>
              <a:gs pos="0">
                <a:schemeClr val="bg2"/>
              </a:gs>
              <a:gs pos="56000">
                <a:schemeClr val="tx2">
                  <a:lumMod val="40000"/>
                  <a:lumOff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5" name="Picture 4" descr="Mišrusis laidininkų jungimas - IT - Fizika">
            <a:extLst>
              <a:ext uri="{FF2B5EF4-FFF2-40B4-BE49-F238E27FC236}">
                <a16:creationId xmlns:a16="http://schemas.microsoft.com/office/drawing/2014/main" xmlns="" id="{2A7445C8-D7B4-8803-7FAE-996EE5464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446" y="1640554"/>
            <a:ext cx="3994555" cy="19021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Turinio vietos rezervavimo ženklas 5">
            <a:extLst>
              <a:ext uri="{FF2B5EF4-FFF2-40B4-BE49-F238E27FC236}">
                <a16:creationId xmlns:a16="http://schemas.microsoft.com/office/drawing/2014/main" xmlns="" id="{23E586B5-FF8E-8BF4-3639-C93E58A6F3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343" y="1578531"/>
            <a:ext cx="4006059" cy="20152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C3094483-CCDD-BF0A-D2A9-0F0DBE975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F251BC50-D9B1-20E6-FF38-08F53660F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D8BCC88-9FC7-ADC3-8BCD-4B4D946A3BE9}"/>
              </a:ext>
            </a:extLst>
          </p:cNvPr>
          <p:cNvSpPr txBox="1"/>
          <p:nvPr/>
        </p:nvSpPr>
        <p:spPr>
          <a:xfrm>
            <a:off x="5031969" y="5228933"/>
            <a:ext cx="111603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– Galia (W) I – </a:t>
            </a:r>
            <a:r>
              <a:rPr lang="en-US" sz="4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Stipris</a:t>
            </a:r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(A)</a:t>
            </a:r>
          </a:p>
          <a:p>
            <a:r>
              <a:rPr lang="lt-LT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lt-LT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lt-LT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Varža (</a:t>
            </a:r>
            <a:r>
              <a:rPr lang="el-GR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</a:t>
            </a:r>
            <a:r>
              <a:rPr lang="lt-LT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2C76C29-B330-5ABD-A3F9-6249A5D7FBD2}"/>
              </a:ext>
            </a:extLst>
          </p:cNvPr>
          <p:cNvSpPr txBox="1"/>
          <p:nvPr/>
        </p:nvSpPr>
        <p:spPr>
          <a:xfrm>
            <a:off x="164261" y="1019834"/>
            <a:ext cx="582484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3200" b="1" dirty="0"/>
              <a:t>Nuoseklusis jungimas </a:t>
            </a:r>
            <a:r>
              <a:rPr lang="lt-LT" sz="3200" b="1" dirty="0" smtClean="0"/>
              <a:t>– </a:t>
            </a:r>
            <a:r>
              <a:rPr lang="lt-LT" sz="3200" b="1" dirty="0"/>
              <a:t>tai jungimo būdas, kai grandinėje elektros srovė teka viena kryptimi </a:t>
            </a:r>
            <a:r>
              <a:rPr lang="en-US" sz="3200" b="1" dirty="0" err="1"/>
              <a:t>ir</a:t>
            </a:r>
            <a:r>
              <a:rPr lang="en-US" sz="3200" b="1" dirty="0"/>
              <a:t> </a:t>
            </a:r>
            <a:r>
              <a:rPr lang="lt-LT" sz="3200" b="1" dirty="0"/>
              <a:t>kur: </a:t>
            </a:r>
            <a:r>
              <a:rPr lang="lt-LT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I₁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=I</a:t>
            </a:r>
            <a:r>
              <a:rPr lang="lt-LT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₂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=I</a:t>
            </a:r>
            <a:r>
              <a:rPr lang="lt-LT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₃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U=U</a:t>
            </a:r>
            <a:r>
              <a:rPr lang="lt-LT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₁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+U</a:t>
            </a:r>
            <a:r>
              <a:rPr lang="lt-LT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₂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+U</a:t>
            </a:r>
            <a:r>
              <a:rPr lang="lt-LT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₃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  <a:p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R=R</a:t>
            </a:r>
            <a:r>
              <a:rPr lang="lt-LT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₁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+R</a:t>
            </a:r>
            <a:r>
              <a:rPr lang="lt-LT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₂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+R</a:t>
            </a:r>
            <a:r>
              <a:rPr lang="lt-LT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₃</a:t>
            </a:r>
            <a:r>
              <a:rPr lang="en-US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lt-LT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Ovalas 13">
            <a:extLst>
              <a:ext uri="{FF2B5EF4-FFF2-40B4-BE49-F238E27FC236}">
                <a16:creationId xmlns:a16="http://schemas.microsoft.com/office/drawing/2014/main" xmlns="" id="{DE76CFD4-E23C-144B-B35A-5CE5C3B16992}"/>
              </a:ext>
            </a:extLst>
          </p:cNvPr>
          <p:cNvSpPr/>
          <p:nvPr/>
        </p:nvSpPr>
        <p:spPr>
          <a:xfrm>
            <a:off x="164261" y="4031216"/>
            <a:ext cx="4867708" cy="25545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chemeClr val="tx1"/>
                </a:solidFill>
              </a:rPr>
              <a:t>Ši formulė naudojama apskaičiuoti P kai būna </a:t>
            </a:r>
            <a:r>
              <a:rPr lang="lt-LT" sz="2400" b="1" i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nuoseklusis jungimas</a:t>
            </a:r>
          </a:p>
          <a:p>
            <a:pPr algn="ctr"/>
            <a:endParaRPr lang="lt-LT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4" name="Rankraštį 43">
                <a:extLst>
                  <a:ext uri="{FF2B5EF4-FFF2-40B4-BE49-F238E27FC236}">
                    <a16:creationId xmlns:a16="http://schemas.microsoft.com/office/drawing/2014/main" xmlns="" id="{91535617-4A81-94A9-B415-5B0F300BD584}"/>
                  </a:ext>
                </a:extLst>
              </p14:cNvPr>
              <p14:cNvContentPartPr/>
              <p14:nvPr/>
            </p14:nvContentPartPr>
            <p14:xfrm>
              <a:off x="4608504" y="2468736"/>
              <a:ext cx="1756080" cy="2103480"/>
            </p14:xfrm>
          </p:contentPart>
        </mc:Choice>
        <mc:Fallback xmlns="">
          <p:pic>
            <p:nvPicPr>
              <p:cNvPr id="44" name="Rankraštį 43">
                <a:extLst>
                  <a:ext uri="{FF2B5EF4-FFF2-40B4-BE49-F238E27FC236}">
                    <a16:creationId xmlns:a16="http://schemas.microsoft.com/office/drawing/2014/main" id="{91535617-4A81-94A9-B415-5B0F300BD58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70344" y="2430576"/>
                <a:ext cx="1832040" cy="217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5" name="Rankraštį 44">
                <a:extLst>
                  <a:ext uri="{FF2B5EF4-FFF2-40B4-BE49-F238E27FC236}">
                    <a16:creationId xmlns:a16="http://schemas.microsoft.com/office/drawing/2014/main" xmlns="" id="{EB0032AD-3A1D-792E-9E37-0757B556A622}"/>
                  </a:ext>
                </a:extLst>
              </p14:cNvPr>
              <p14:cNvContentPartPr/>
              <p14:nvPr/>
            </p14:nvContentPartPr>
            <p14:xfrm>
              <a:off x="6089904" y="2468736"/>
              <a:ext cx="73440" cy="128520"/>
            </p14:xfrm>
          </p:contentPart>
        </mc:Choice>
        <mc:Fallback xmlns="">
          <p:pic>
            <p:nvPicPr>
              <p:cNvPr id="45" name="Rankraštį 44">
                <a:extLst>
                  <a:ext uri="{FF2B5EF4-FFF2-40B4-BE49-F238E27FC236}">
                    <a16:creationId xmlns:a16="http://schemas.microsoft.com/office/drawing/2014/main" id="{EB0032AD-3A1D-792E-9E37-0757B556A62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51744" y="2430576"/>
                <a:ext cx="14940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0" name="Rankraštį 49">
                <a:extLst>
                  <a:ext uri="{FF2B5EF4-FFF2-40B4-BE49-F238E27FC236}">
                    <a16:creationId xmlns:a16="http://schemas.microsoft.com/office/drawing/2014/main" xmlns="" id="{8C507A77-8DEF-57F9-BDD9-EC06111DE785}"/>
                  </a:ext>
                </a:extLst>
              </p14:cNvPr>
              <p14:cNvContentPartPr/>
              <p14:nvPr/>
            </p14:nvContentPartPr>
            <p14:xfrm>
              <a:off x="5797224" y="3593736"/>
              <a:ext cx="540000" cy="905400"/>
            </p14:xfrm>
          </p:contentPart>
        </mc:Choice>
        <mc:Fallback xmlns="">
          <p:pic>
            <p:nvPicPr>
              <p:cNvPr id="50" name="Rankraštį 49">
                <a:extLst>
                  <a:ext uri="{FF2B5EF4-FFF2-40B4-BE49-F238E27FC236}">
                    <a16:creationId xmlns:a16="http://schemas.microsoft.com/office/drawing/2014/main" id="{8C507A77-8DEF-57F9-BDD9-EC06111DE78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59064" y="3555576"/>
                <a:ext cx="615960" cy="9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1" name="Rankraštį 50">
                <a:extLst>
                  <a:ext uri="{FF2B5EF4-FFF2-40B4-BE49-F238E27FC236}">
                    <a16:creationId xmlns:a16="http://schemas.microsoft.com/office/drawing/2014/main" xmlns="" id="{8FEF3EC0-110A-D02F-A666-F31A83D85EC4}"/>
                  </a:ext>
                </a:extLst>
              </p14:cNvPr>
              <p14:cNvContentPartPr/>
              <p14:nvPr/>
            </p14:nvContentPartPr>
            <p14:xfrm>
              <a:off x="5824584" y="4526136"/>
              <a:ext cx="82800" cy="360"/>
            </p14:xfrm>
          </p:contentPart>
        </mc:Choice>
        <mc:Fallback xmlns="">
          <p:pic>
            <p:nvPicPr>
              <p:cNvPr id="51" name="Rankraštį 50">
                <a:extLst>
                  <a:ext uri="{FF2B5EF4-FFF2-40B4-BE49-F238E27FC236}">
                    <a16:creationId xmlns:a16="http://schemas.microsoft.com/office/drawing/2014/main" id="{8FEF3EC0-110A-D02F-A666-F31A83D85EC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86424" y="4487976"/>
                <a:ext cx="158760" cy="7632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8FBEB14-DEA7-CCC1-C61C-B9BFB21989F6}"/>
              </a:ext>
            </a:extLst>
          </p:cNvPr>
          <p:cNvSpPr txBox="1"/>
          <p:nvPr/>
        </p:nvSpPr>
        <p:spPr>
          <a:xfrm>
            <a:off x="7042381" y="3634869"/>
            <a:ext cx="99707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9600" b="1" dirty="0"/>
              <a:t>P</a:t>
            </a:r>
            <a:r>
              <a:rPr lang="en-US" sz="9600" b="1" dirty="0"/>
              <a:t>=</a:t>
            </a:r>
            <a:r>
              <a:rPr lang="lt-LT" sz="9600" b="1" dirty="0"/>
              <a:t>I</a:t>
            </a:r>
            <a:r>
              <a:rPr lang="lt-LT" sz="9600" b="1" baseline="30000" dirty="0"/>
              <a:t>2</a:t>
            </a:r>
            <a:r>
              <a:rPr lang="lt-LT" sz="9600" b="1" dirty="0"/>
              <a:t>R</a:t>
            </a:r>
            <a:endParaRPr lang="lt-LT" sz="9600" dirty="0"/>
          </a:p>
        </p:txBody>
      </p:sp>
      <p:pic>
        <p:nvPicPr>
          <p:cNvPr id="7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90EB7E7B-7157-AB25-9635-997B10B5C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4828" y="4613423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BEC4637B-7C2A-0510-740B-F10AA7682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3087" y="5251245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67C5871-AF47-8E4C-DF9B-71E82133DF8A}"/>
              </a:ext>
            </a:extLst>
          </p:cNvPr>
          <p:cNvSpPr txBox="1"/>
          <p:nvPr/>
        </p:nvSpPr>
        <p:spPr>
          <a:xfrm>
            <a:off x="595216" y="-140612"/>
            <a:ext cx="11538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Nuoseklusis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Jungimas</a:t>
            </a:r>
            <a:endParaRPr lang="lt-LT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5669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D9998329-5BC5-CDF3-8561-8EB2D2265E42}"/>
              </a:ext>
            </a:extLst>
          </p:cNvPr>
          <p:cNvSpPr/>
          <p:nvPr/>
        </p:nvSpPr>
        <p:spPr>
          <a:xfrm>
            <a:off x="-1287929" y="-1569660"/>
            <a:ext cx="14449293" cy="9490516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5000">
                <a:schemeClr val="tx2">
                  <a:lumMod val="20000"/>
                  <a:lumOff val="80000"/>
                </a:schemeClr>
              </a:gs>
              <a:gs pos="77000">
                <a:schemeClr val="bg1"/>
              </a:gs>
              <a:gs pos="100000">
                <a:schemeClr val="bg1"/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pic>
        <p:nvPicPr>
          <p:cNvPr id="4098" name="Picture 2" descr="Nuoseklusis ir lygiagretusis jungimas: laidų schemos">
            <a:extLst>
              <a:ext uri="{FF2B5EF4-FFF2-40B4-BE49-F238E27FC236}">
                <a16:creationId xmlns:a16="http://schemas.microsoft.com/office/drawing/2014/main" xmlns="" id="{347BCC40-A167-9C68-7103-33F685681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962" y="2480805"/>
            <a:ext cx="8762547" cy="41261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44DA9F03-AA21-23D3-DE6F-487FD7DD1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6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890E6E79-1971-FFB5-2483-4301DE781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934" y="4100975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6D0624A7-486E-C02C-407F-A2C5A91F1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1258" y="383493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00EB191F-0B1A-5866-98EC-A39245480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863" y="5417156"/>
            <a:ext cx="3956662" cy="395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369E3530-2A90-02F9-A942-B72FE3B40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33" y="6041362"/>
            <a:ext cx="3956662" cy="395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tačiakampis 9">
            <a:extLst>
              <a:ext uri="{FF2B5EF4-FFF2-40B4-BE49-F238E27FC236}">
                <a16:creationId xmlns:a16="http://schemas.microsoft.com/office/drawing/2014/main" xmlns="" id="{8E24A2E8-A885-3319-7677-ECEFAD4137C7}"/>
              </a:ext>
            </a:extLst>
          </p:cNvPr>
          <p:cNvSpPr/>
          <p:nvPr/>
        </p:nvSpPr>
        <p:spPr>
          <a:xfrm>
            <a:off x="-2569963" y="-1940386"/>
            <a:ext cx="17761295" cy="4078669"/>
          </a:xfrm>
          <a:prstGeom prst="rect">
            <a:avLst/>
          </a:prstGeom>
          <a:gradFill>
            <a:gsLst>
              <a:gs pos="0">
                <a:schemeClr val="bg2"/>
              </a:gs>
              <a:gs pos="56000">
                <a:schemeClr val="tx2">
                  <a:lumMod val="40000"/>
                  <a:lumOff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E4BC6BD-C2CA-50C4-79A0-4AD11ADD9BE8}"/>
              </a:ext>
            </a:extLst>
          </p:cNvPr>
          <p:cNvSpPr txBox="1"/>
          <p:nvPr/>
        </p:nvSpPr>
        <p:spPr>
          <a:xfrm>
            <a:off x="0" y="434035"/>
            <a:ext cx="1298642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Lygiagretusis</a:t>
            </a: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Jungimas</a:t>
            </a:r>
            <a:endParaRPr lang="lt-LT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Stačiakampis 14">
            <a:extLst>
              <a:ext uri="{FF2B5EF4-FFF2-40B4-BE49-F238E27FC236}">
                <a16:creationId xmlns:a16="http://schemas.microsoft.com/office/drawing/2014/main" xmlns="" id="{1E4C24E0-7D9F-39F1-0F98-2E0CF0B85274}"/>
              </a:ext>
            </a:extLst>
          </p:cNvPr>
          <p:cNvSpPr/>
          <p:nvPr/>
        </p:nvSpPr>
        <p:spPr>
          <a:xfrm>
            <a:off x="-2569962" y="2092788"/>
            <a:ext cx="17761295" cy="221060"/>
          </a:xfrm>
          <a:prstGeom prst="rect">
            <a:avLst/>
          </a:prstGeom>
          <a:gradFill>
            <a:gsLst>
              <a:gs pos="6000">
                <a:schemeClr val="accent1">
                  <a:lumMod val="5000"/>
                  <a:lumOff val="95000"/>
                </a:schemeClr>
              </a:gs>
              <a:gs pos="37000">
                <a:schemeClr val="tx2">
                  <a:lumMod val="40000"/>
                  <a:lumOff val="60000"/>
                </a:schemeClr>
              </a:gs>
              <a:gs pos="76000">
                <a:srgbClr val="002060"/>
              </a:gs>
              <a:gs pos="93000">
                <a:schemeClr val="tx2"/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Pavadinimas 16">
            <a:extLst>
              <a:ext uri="{FF2B5EF4-FFF2-40B4-BE49-F238E27FC236}">
                <a16:creationId xmlns:a16="http://schemas.microsoft.com/office/drawing/2014/main" xmlns="" id="{7F78E184-25A2-3332-6D1F-B55F31E74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923667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tačiakampis 21">
            <a:extLst>
              <a:ext uri="{FF2B5EF4-FFF2-40B4-BE49-F238E27FC236}">
                <a16:creationId xmlns:a16="http://schemas.microsoft.com/office/drawing/2014/main" xmlns="" id="{C3C1603E-ADAA-A756-F2FD-4FD191F5718C}"/>
              </a:ext>
            </a:extLst>
          </p:cNvPr>
          <p:cNvSpPr/>
          <p:nvPr/>
        </p:nvSpPr>
        <p:spPr>
          <a:xfrm>
            <a:off x="-1287929" y="-1569660"/>
            <a:ext cx="14449293" cy="9490516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5000">
                <a:schemeClr val="tx2">
                  <a:lumMod val="20000"/>
                  <a:lumOff val="80000"/>
                </a:schemeClr>
              </a:gs>
              <a:gs pos="77000">
                <a:schemeClr val="bg1"/>
              </a:gs>
              <a:gs pos="100000">
                <a:schemeClr val="bg1"/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7" name="Turinio vietos rezervavimo ženklas 3">
            <a:extLst>
              <a:ext uri="{FF2B5EF4-FFF2-40B4-BE49-F238E27FC236}">
                <a16:creationId xmlns:a16="http://schemas.microsoft.com/office/drawing/2014/main" xmlns="" id="{D2FAAF65-95EB-F1F3-B7F0-7F7F4D3CF8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7060">
            <a:off x="-6857298" y="-9428365"/>
            <a:ext cx="33006557" cy="15717409"/>
          </a:xfrm>
          <a:prstGeom prst="rect">
            <a:avLst/>
          </a:prstGeom>
        </p:spPr>
      </p:pic>
      <p:pic>
        <p:nvPicPr>
          <p:cNvPr id="3" name="Turinio vietos rezervavimo ženklas 3">
            <a:extLst>
              <a:ext uri="{FF2B5EF4-FFF2-40B4-BE49-F238E27FC236}">
                <a16:creationId xmlns:a16="http://schemas.microsoft.com/office/drawing/2014/main" xmlns="" id="{9DCD1B93-83AC-CDF3-771E-63D1ED6D9A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7060">
            <a:off x="-4407278" y="-10180274"/>
            <a:ext cx="29752649" cy="141679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F84557E4-BF79-D3A4-8033-87FF84E535AC}"/>
                  </a:ext>
                </a:extLst>
              </p:cNvPr>
              <p:cNvSpPr txBox="1"/>
              <p:nvPr/>
            </p:nvSpPr>
            <p:spPr>
              <a:xfrm>
                <a:off x="-927374" y="3175598"/>
                <a:ext cx="3836499" cy="28284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800" b="1" i="0" smtClean="0">
                          <a:latin typeface="Cambria Math" panose="02040503050406030204" pitchFamily="18" charset="0"/>
                        </a:rPr>
                        <m:t>𝐏</m:t>
                      </m:r>
                      <m:r>
                        <a:rPr lang="en-US" sz="8800" b="1" i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8800" b="1" i="1" smtClean="0">
                              <a:latin typeface="Cambria Math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8800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8800" b="1" i="0" smtClean="0">
                                  <a:latin typeface="Cambria Math" panose="02040503050406030204" pitchFamily="18" charset="0"/>
                                </a:rPr>
                                <m:t>𝐔</m:t>
                              </m:r>
                            </m:num>
                            <m:den>
                              <m:r>
                                <a:rPr lang="en-US" sz="8800" b="1" i="0" smtClean="0">
                                  <a:latin typeface="Cambria Math" panose="02040503050406030204" pitchFamily="18" charset="0"/>
                                </a:rPr>
                                <m:t>𝐑</m:t>
                              </m:r>
                            </m:den>
                          </m:f>
                        </m:e>
                        <m:sup>
                          <m:r>
                            <a:rPr lang="en-US" sz="8800" b="1" i="0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lt-LT" sz="8800" b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4557E4-BF79-D3A4-8033-87FF84E535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27374" y="3175598"/>
                <a:ext cx="3836499" cy="28284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3AE1FC0-E533-9CD2-910C-F4E4086D8F32}"/>
              </a:ext>
            </a:extLst>
          </p:cNvPr>
          <p:cNvSpPr txBox="1"/>
          <p:nvPr/>
        </p:nvSpPr>
        <p:spPr>
          <a:xfrm>
            <a:off x="-748932" y="4398260"/>
            <a:ext cx="47321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sz="8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3F83580C-3A39-FE4C-5C9C-4EBB04ECE156}"/>
              </a:ext>
            </a:extLst>
          </p:cNvPr>
          <p:cNvSpPr txBox="1"/>
          <p:nvPr/>
        </p:nvSpPr>
        <p:spPr>
          <a:xfrm>
            <a:off x="4257802" y="3215382"/>
            <a:ext cx="621176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– Galia (W)</a:t>
            </a:r>
          </a:p>
          <a:p>
            <a:r>
              <a:rPr lang="lt-LT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U</a:t>
            </a:r>
            <a:r>
              <a:rPr lang="en-U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  <a:r>
              <a:rPr lang="lt-LT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Įtampa </a:t>
            </a:r>
            <a:r>
              <a:rPr lang="en-U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lt-LT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lt-LT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R</a:t>
            </a:r>
            <a:r>
              <a:rPr lang="en-U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lt-LT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Varža (</a:t>
            </a:r>
            <a:r>
              <a:rPr lang="el-GR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</a:t>
            </a:r>
            <a:r>
              <a:rPr lang="lt-LT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F244AD55-7525-1115-0BAA-BCF51046D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7242853" flipV="1">
            <a:off x="12658067" y="7893996"/>
            <a:ext cx="1109620" cy="2059689"/>
          </a:xfrm>
        </p:spPr>
        <p:txBody>
          <a:bodyPr>
            <a:normAutofit/>
          </a:bodyPr>
          <a:lstStyle/>
          <a:p>
            <a:r>
              <a:rPr lang="lt-LT" dirty="0"/>
              <a:t>0</a:t>
            </a:r>
            <a:br>
              <a:rPr lang="lt-LT" dirty="0"/>
            </a:br>
            <a:r>
              <a:rPr lang="lt-LT" dirty="0"/>
              <a:t>+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DC29C63-8D8B-0CA2-232C-A8EF06DF6379}"/>
              </a:ext>
            </a:extLst>
          </p:cNvPr>
          <p:cNvSpPr txBox="1"/>
          <p:nvPr/>
        </p:nvSpPr>
        <p:spPr>
          <a:xfrm>
            <a:off x="-4518179" y="-1569660"/>
            <a:ext cx="1319647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8800" b="1" dirty="0" smtClean="0"/>
              <a:t>Elektros </a:t>
            </a:r>
            <a:r>
              <a:rPr lang="lt-LT" sz="8800" b="1" dirty="0"/>
              <a:t>srovės galia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Rankraštį 8">
                <a:extLst>
                  <a:ext uri="{FF2B5EF4-FFF2-40B4-BE49-F238E27FC236}">
                    <a16:creationId xmlns:a16="http://schemas.microsoft.com/office/drawing/2014/main" xmlns="" id="{CD4D209D-1B3C-A925-A090-E141AE351595}"/>
                  </a:ext>
                </a:extLst>
              </p14:cNvPr>
              <p14:cNvContentPartPr/>
              <p14:nvPr/>
            </p14:nvContentPartPr>
            <p14:xfrm>
              <a:off x="4060941" y="6239344"/>
              <a:ext cx="360" cy="360"/>
            </p14:xfrm>
          </p:contentPart>
        </mc:Choice>
        <mc:Fallback xmlns="">
          <p:pic>
            <p:nvPicPr>
              <p:cNvPr id="9" name="Rankraštį 8">
                <a:extLst>
                  <a:ext uri="{FF2B5EF4-FFF2-40B4-BE49-F238E27FC236}">
                    <a16:creationId xmlns:a16="http://schemas.microsoft.com/office/drawing/2014/main" id="{CD4D209D-1B3C-A925-A090-E141AE35159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22781" y="6201184"/>
                <a:ext cx="763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Rankraštį 9">
                <a:extLst>
                  <a:ext uri="{FF2B5EF4-FFF2-40B4-BE49-F238E27FC236}">
                    <a16:creationId xmlns:a16="http://schemas.microsoft.com/office/drawing/2014/main" xmlns="" id="{BFC9832B-4C96-989E-00B3-62D2908706A3}"/>
                  </a:ext>
                </a:extLst>
              </p14:cNvPr>
              <p14:cNvContentPartPr/>
              <p14:nvPr/>
            </p14:nvContentPartPr>
            <p14:xfrm>
              <a:off x="4069941" y="6145024"/>
              <a:ext cx="8292600" cy="162000"/>
            </p14:xfrm>
          </p:contentPart>
        </mc:Choice>
        <mc:Fallback xmlns="">
          <p:pic>
            <p:nvPicPr>
              <p:cNvPr id="10" name="Rankraštį 9">
                <a:extLst>
                  <a:ext uri="{FF2B5EF4-FFF2-40B4-BE49-F238E27FC236}">
                    <a16:creationId xmlns:a16="http://schemas.microsoft.com/office/drawing/2014/main" id="{BFC9832B-4C96-989E-00B3-62D2908706A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31781" y="6106864"/>
                <a:ext cx="836856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Rankraštį 10">
                <a:extLst>
                  <a:ext uri="{FF2B5EF4-FFF2-40B4-BE49-F238E27FC236}">
                    <a16:creationId xmlns:a16="http://schemas.microsoft.com/office/drawing/2014/main" xmlns="" id="{D77C2A7B-F08F-3E89-5A8D-81E9ED7B7A3E}"/>
                  </a:ext>
                </a:extLst>
              </p14:cNvPr>
              <p14:cNvContentPartPr/>
              <p14:nvPr/>
            </p14:nvContentPartPr>
            <p14:xfrm>
              <a:off x="4069941" y="6293344"/>
              <a:ext cx="36360" cy="45000"/>
            </p14:xfrm>
          </p:contentPart>
        </mc:Choice>
        <mc:Fallback xmlns="">
          <p:pic>
            <p:nvPicPr>
              <p:cNvPr id="11" name="Rankraštį 10">
                <a:extLst>
                  <a:ext uri="{FF2B5EF4-FFF2-40B4-BE49-F238E27FC236}">
                    <a16:creationId xmlns:a16="http://schemas.microsoft.com/office/drawing/2014/main" id="{D77C2A7B-F08F-3E89-5A8D-81E9ED7B7A3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060941" y="6284344"/>
                <a:ext cx="5400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Rankraštį 11">
                <a:extLst>
                  <a:ext uri="{FF2B5EF4-FFF2-40B4-BE49-F238E27FC236}">
                    <a16:creationId xmlns:a16="http://schemas.microsoft.com/office/drawing/2014/main" xmlns="" id="{AD7435D7-B51F-EAB0-28FF-02D303222CC5}"/>
                  </a:ext>
                </a:extLst>
              </p14:cNvPr>
              <p14:cNvContentPartPr/>
              <p14:nvPr/>
            </p14:nvContentPartPr>
            <p14:xfrm>
              <a:off x="4067061" y="6176704"/>
              <a:ext cx="8385120" cy="744480"/>
            </p14:xfrm>
          </p:contentPart>
        </mc:Choice>
        <mc:Fallback xmlns="">
          <p:pic>
            <p:nvPicPr>
              <p:cNvPr id="12" name="Rankraštį 11">
                <a:extLst>
                  <a:ext uri="{FF2B5EF4-FFF2-40B4-BE49-F238E27FC236}">
                    <a16:creationId xmlns:a16="http://schemas.microsoft.com/office/drawing/2014/main" id="{AD7435D7-B51F-EAB0-28FF-02D303222CC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29261" y="6138544"/>
                <a:ext cx="8461080" cy="82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" name="Rankraštį 12">
                <a:extLst>
                  <a:ext uri="{FF2B5EF4-FFF2-40B4-BE49-F238E27FC236}">
                    <a16:creationId xmlns:a16="http://schemas.microsoft.com/office/drawing/2014/main" xmlns="" id="{1998EEFB-F62C-47EF-874E-D084C351EC98}"/>
                  </a:ext>
                </a:extLst>
              </p14:cNvPr>
              <p14:cNvContentPartPr/>
              <p14:nvPr/>
            </p14:nvContentPartPr>
            <p14:xfrm>
              <a:off x="6266301" y="6178864"/>
              <a:ext cx="6413400" cy="751320"/>
            </p14:xfrm>
          </p:contentPart>
        </mc:Choice>
        <mc:Fallback xmlns="">
          <p:pic>
            <p:nvPicPr>
              <p:cNvPr id="13" name="Rankraštį 12">
                <a:extLst>
                  <a:ext uri="{FF2B5EF4-FFF2-40B4-BE49-F238E27FC236}">
                    <a16:creationId xmlns:a16="http://schemas.microsoft.com/office/drawing/2014/main" id="{1998EEFB-F62C-47EF-874E-D084C351EC9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228141" y="6140704"/>
                <a:ext cx="6489360" cy="82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" name="Rankraštį 13">
                <a:extLst>
                  <a:ext uri="{FF2B5EF4-FFF2-40B4-BE49-F238E27FC236}">
                    <a16:creationId xmlns:a16="http://schemas.microsoft.com/office/drawing/2014/main" xmlns="" id="{A33A0B30-D313-7302-236B-532F3AB01130}"/>
                  </a:ext>
                </a:extLst>
              </p14:cNvPr>
              <p14:cNvContentPartPr/>
              <p14:nvPr/>
            </p14:nvContentPartPr>
            <p14:xfrm>
              <a:off x="4114581" y="6246904"/>
              <a:ext cx="5936760" cy="683280"/>
            </p14:xfrm>
          </p:contentPart>
        </mc:Choice>
        <mc:Fallback xmlns="">
          <p:pic>
            <p:nvPicPr>
              <p:cNvPr id="14" name="Rankraštį 13">
                <a:extLst>
                  <a:ext uri="{FF2B5EF4-FFF2-40B4-BE49-F238E27FC236}">
                    <a16:creationId xmlns:a16="http://schemas.microsoft.com/office/drawing/2014/main" id="{A33A0B30-D313-7302-236B-532F3AB0113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76421" y="6208744"/>
                <a:ext cx="6012720" cy="75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" name="Rankraštį 14">
                <a:extLst>
                  <a:ext uri="{FF2B5EF4-FFF2-40B4-BE49-F238E27FC236}">
                    <a16:creationId xmlns:a16="http://schemas.microsoft.com/office/drawing/2014/main" xmlns="" id="{91498DEE-1657-E05C-E1B1-CD7251D4AA8A}"/>
                  </a:ext>
                </a:extLst>
              </p14:cNvPr>
              <p14:cNvContentPartPr/>
              <p14:nvPr/>
            </p14:nvContentPartPr>
            <p14:xfrm>
              <a:off x="5656821" y="6228544"/>
              <a:ext cx="3137760" cy="226800"/>
            </p14:xfrm>
          </p:contentPart>
        </mc:Choice>
        <mc:Fallback xmlns="">
          <p:pic>
            <p:nvPicPr>
              <p:cNvPr id="15" name="Rankraštį 14">
                <a:extLst>
                  <a:ext uri="{FF2B5EF4-FFF2-40B4-BE49-F238E27FC236}">
                    <a16:creationId xmlns:a16="http://schemas.microsoft.com/office/drawing/2014/main" id="{91498DEE-1657-E05C-E1B1-CD7251D4AA8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18661" y="6190384"/>
                <a:ext cx="3213720" cy="30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6" name="Rankraštį 15">
                <a:extLst>
                  <a:ext uri="{FF2B5EF4-FFF2-40B4-BE49-F238E27FC236}">
                    <a16:creationId xmlns:a16="http://schemas.microsoft.com/office/drawing/2014/main" xmlns="" id="{E496AD79-B43B-9362-3CFF-F8F09E2BB7E1}"/>
                  </a:ext>
                </a:extLst>
              </p14:cNvPr>
              <p14:cNvContentPartPr/>
              <p14:nvPr/>
            </p14:nvContentPartPr>
            <p14:xfrm>
              <a:off x="4060941" y="6172744"/>
              <a:ext cx="457560" cy="66960"/>
            </p14:xfrm>
          </p:contentPart>
        </mc:Choice>
        <mc:Fallback xmlns="">
          <p:pic>
            <p:nvPicPr>
              <p:cNvPr id="16" name="Rankraštį 15">
                <a:extLst>
                  <a:ext uri="{FF2B5EF4-FFF2-40B4-BE49-F238E27FC236}">
                    <a16:creationId xmlns:a16="http://schemas.microsoft.com/office/drawing/2014/main" id="{E496AD79-B43B-9362-3CFF-F8F09E2BB7E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022781" y="6134584"/>
                <a:ext cx="53352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" name="Rankraštį 16">
                <a:extLst>
                  <a:ext uri="{FF2B5EF4-FFF2-40B4-BE49-F238E27FC236}">
                    <a16:creationId xmlns:a16="http://schemas.microsoft.com/office/drawing/2014/main" xmlns="" id="{7D8B13A9-E889-0C54-9AF2-1D31E962EFB9}"/>
                  </a:ext>
                </a:extLst>
              </p14:cNvPr>
              <p14:cNvContentPartPr/>
              <p14:nvPr/>
            </p14:nvContentPartPr>
            <p14:xfrm>
              <a:off x="5602821" y="6264544"/>
              <a:ext cx="816120" cy="30600"/>
            </p14:xfrm>
          </p:contentPart>
        </mc:Choice>
        <mc:Fallback xmlns="">
          <p:pic>
            <p:nvPicPr>
              <p:cNvPr id="17" name="Rankraštį 16">
                <a:extLst>
                  <a:ext uri="{FF2B5EF4-FFF2-40B4-BE49-F238E27FC236}">
                    <a16:creationId xmlns:a16="http://schemas.microsoft.com/office/drawing/2014/main" id="{7D8B13A9-E889-0C54-9AF2-1D31E962EFB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564661" y="6226384"/>
                <a:ext cx="89208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8" name="Rankraštį 17">
                <a:extLst>
                  <a:ext uri="{FF2B5EF4-FFF2-40B4-BE49-F238E27FC236}">
                    <a16:creationId xmlns:a16="http://schemas.microsoft.com/office/drawing/2014/main" xmlns="" id="{81A25C9B-DEBA-CE90-0A89-AB1787D0AD0A}"/>
                  </a:ext>
                </a:extLst>
              </p14:cNvPr>
              <p14:cNvContentPartPr/>
              <p14:nvPr/>
            </p14:nvContentPartPr>
            <p14:xfrm>
              <a:off x="7808181" y="6194704"/>
              <a:ext cx="870120" cy="56160"/>
            </p14:xfrm>
          </p:contentPart>
        </mc:Choice>
        <mc:Fallback xmlns="">
          <p:pic>
            <p:nvPicPr>
              <p:cNvPr id="18" name="Rankraštį 17">
                <a:extLst>
                  <a:ext uri="{FF2B5EF4-FFF2-40B4-BE49-F238E27FC236}">
                    <a16:creationId xmlns:a16="http://schemas.microsoft.com/office/drawing/2014/main" id="{81A25C9B-DEBA-CE90-0A89-AB1787D0AD0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770021" y="6156544"/>
                <a:ext cx="94608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9" name="Rankraštį 18">
                <a:extLst>
                  <a:ext uri="{FF2B5EF4-FFF2-40B4-BE49-F238E27FC236}">
                    <a16:creationId xmlns:a16="http://schemas.microsoft.com/office/drawing/2014/main" xmlns="" id="{253A3352-83E5-9E7F-DFE6-00AB59F86244}"/>
                  </a:ext>
                </a:extLst>
              </p14:cNvPr>
              <p14:cNvContentPartPr/>
              <p14:nvPr/>
            </p14:nvContentPartPr>
            <p14:xfrm>
              <a:off x="9645981" y="6220264"/>
              <a:ext cx="520200" cy="91080"/>
            </p14:xfrm>
          </p:contentPart>
        </mc:Choice>
        <mc:Fallback xmlns="">
          <p:pic>
            <p:nvPicPr>
              <p:cNvPr id="19" name="Rankraštį 18">
                <a:extLst>
                  <a:ext uri="{FF2B5EF4-FFF2-40B4-BE49-F238E27FC236}">
                    <a16:creationId xmlns:a16="http://schemas.microsoft.com/office/drawing/2014/main" id="{253A3352-83E5-9E7F-DFE6-00AB59F8624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607821" y="6182104"/>
                <a:ext cx="59616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0" name="Rankraštį 19">
                <a:extLst>
                  <a:ext uri="{FF2B5EF4-FFF2-40B4-BE49-F238E27FC236}">
                    <a16:creationId xmlns:a16="http://schemas.microsoft.com/office/drawing/2014/main" xmlns="" id="{CD2536FF-4E35-6D92-BC6A-2CFB25A40C1B}"/>
                  </a:ext>
                </a:extLst>
              </p14:cNvPr>
              <p14:cNvContentPartPr/>
              <p14:nvPr/>
            </p14:nvContentPartPr>
            <p14:xfrm>
              <a:off x="11627061" y="6149704"/>
              <a:ext cx="834120" cy="67320"/>
            </p14:xfrm>
          </p:contentPart>
        </mc:Choice>
        <mc:Fallback xmlns="">
          <p:pic>
            <p:nvPicPr>
              <p:cNvPr id="20" name="Rankraštį 19">
                <a:extLst>
                  <a:ext uri="{FF2B5EF4-FFF2-40B4-BE49-F238E27FC236}">
                    <a16:creationId xmlns:a16="http://schemas.microsoft.com/office/drawing/2014/main" id="{CD2536FF-4E35-6D92-BC6A-2CFB25A40C1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1588901" y="6111544"/>
                <a:ext cx="91008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1" name="Rankraštį 20">
                <a:extLst>
                  <a:ext uri="{FF2B5EF4-FFF2-40B4-BE49-F238E27FC236}">
                    <a16:creationId xmlns:a16="http://schemas.microsoft.com/office/drawing/2014/main" xmlns="" id="{55405E7E-0D8E-F0A6-BDD5-974C600A1E6C}"/>
                  </a:ext>
                </a:extLst>
              </p14:cNvPr>
              <p14:cNvContentPartPr/>
              <p14:nvPr/>
            </p14:nvContentPartPr>
            <p14:xfrm>
              <a:off x="11376141" y="6122344"/>
              <a:ext cx="332280" cy="45720"/>
            </p14:xfrm>
          </p:contentPart>
        </mc:Choice>
        <mc:Fallback xmlns="">
          <p:pic>
            <p:nvPicPr>
              <p:cNvPr id="21" name="Rankraštį 20">
                <a:extLst>
                  <a:ext uri="{FF2B5EF4-FFF2-40B4-BE49-F238E27FC236}">
                    <a16:creationId xmlns:a16="http://schemas.microsoft.com/office/drawing/2014/main" id="{55405E7E-0D8E-F0A6-BDD5-974C600A1E6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1337981" y="6084184"/>
                <a:ext cx="408240" cy="12168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Turinio vietos rezervavimo ženklas 23">
            <a:extLst>
              <a:ext uri="{FF2B5EF4-FFF2-40B4-BE49-F238E27FC236}">
                <a16:creationId xmlns:a16="http://schemas.microsoft.com/office/drawing/2014/main" xmlns="" id="{A7CC0397-F240-A29D-3772-7ECAF2B53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076356" y="6183364"/>
            <a:ext cx="8596668" cy="3880773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25" name="Paveikslėlis 24">
            <a:extLst>
              <a:ext uri="{FF2B5EF4-FFF2-40B4-BE49-F238E27FC236}">
                <a16:creationId xmlns:a16="http://schemas.microsoft.com/office/drawing/2014/main" xmlns="" id="{95E9141C-8B26-7D58-9B57-39CA7712204B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7929" y="1690688"/>
            <a:ext cx="6502400" cy="6502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830C2BD-B94D-ED20-DA5C-DAB5374AD473}"/>
              </a:ext>
            </a:extLst>
          </p:cNvPr>
          <p:cNvSpPr txBox="1"/>
          <p:nvPr/>
        </p:nvSpPr>
        <p:spPr>
          <a:xfrm>
            <a:off x="4146603" y="1369855"/>
            <a:ext cx="118094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Lygiagretusis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ungimas</a:t>
            </a:r>
            <a:endParaRPr lang="lt-LT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0103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73 -0.00347 L -0.05273 -0.00324 C -0.05078 -0.00162 -0.04856 -0.00023 -0.04661 0.00208 C -0.0457 0.00347 -0.04505 0.00556 -0.0444 0.00764 C -0.04297 0.01157 -0.04179 0.01574 -0.04049 0.01968 C -0.03242 0.04722 -0.03385 0.04583 -0.02526 0.0875 C -0.02317 0.09745 -0.02135 0.10764 -0.01914 0.11759 C -0.01731 0.12523 -0.0151 0.13264 -0.0138 0.14074 C -0.0013 0.21713 -0.00898 0.17407 -0.00455 0.2169 C -0.00221 0.24051 0.00052 0.26389 0.00313 0.2875 C 0.00404 0.29676 0.00508 0.30579 0.00612 0.31482 C 0.00716 0.32431 0.00795 0.3338 0.00912 0.34329 C 0.0112 0.36111 0.01367 0.37847 0.01537 0.3963 C 0.01628 0.40741 0.01706 0.41921 0.01836 0.43032 C 0.01953 0.44005 0.02162 0.44931 0.02292 0.45903 C 0.02526 0.47523 0.02735 0.49167 0.02904 0.50787 C 0.03177 0.53218 0.03308 0.55394 0.03451 0.5787 C 0.03529 0.59259 0.03581 0.60694 0.03672 0.62083 C 0.03763 0.63449 0.03867 0.64815 0.03985 0.66181 C 0.0405 0.66991 0.04128 0.67801 0.04206 0.68611 C 0.04323 0.69699 0.04584 0.71366 0.04675 0.72569 C 0.04766 0.73843 0.04831 0.75093 0.04896 0.76366 C 0.05196 0.81435 0.04844 0.77037 0.0543 0.82361 C 0.05547 0.83403 0.05612 0.84444 0.05742 0.85486 C 0.05742 0.85509 0.06498 0.90857 0.06719 0.92153 C 0.06823 0.92708 0.06953 0.93241 0.07032 0.93796 C 0.07123 0.94468 0.07201 0.95139 0.07279 0.95833 C 0.07422 0.97454 0.07396 0.98472 0.07735 1.00046 C 0.07787 1.00324 0.0793 1.00509 0.08034 1.00718 C 0.08242 1.00509 0.08464 1.00324 0.08646 1.00046 C 0.0961 0.98588 0.10495 0.96574 0.11172 0.94745 C 0.11979 0.92569 0.12696 0.90278 0.13477 0.88079 C 0.13789 0.87153 0.1418 0.86296 0.14466 0.85347 C 0.15339 0.82546 0.16185 0.79722 0.17071 0.76921 C 0.17201 0.76505 0.19753 0.68727 0.20052 0.6794 L 0.23724 0.58542 C 0.24206 0.57361 0.24701 0.56204 0.25183 0.55023 C 0.25547 0.5412 0.25899 0.53194 0.2625 0.52292 C 0.26667 0.5125 0.27136 0.50278 0.27474 0.49167 C 0.2849 0.45972 0.28542 0.45556 0.29779 0.42639 C 0.30209 0.41597 0.30742 0.40694 0.31146 0.3963 C 0.31433 0.38935 0.31576 0.38056 0.31836 0.37338 C 0.3224 0.3625 0.32709 0.35255 0.33138 0.3419 C 0.33256 0.33935 0.33334 0.33634 0.33451 0.3338 C 0.33802 0.32546 0.34154 0.31736 0.34519 0.30926 C 0.3474 0.30463 0.35 0.30046 0.35209 0.29583 C 0.35378 0.2919 0.35482 0.28727 0.35664 0.28357 C 0.35977 0.27708 0.36354 0.27199 0.36667 0.26574 C 0.36862 0.26181 0.37084 0.25764 0.37279 0.25347 C 0.37331 0.25232 0.37435 0.24954 0.37435 0.24977 " pathEditMode="relative" rAng="0" ptsTypes="AAAAAAAAAAAAAAAAAAAAAAAAAAAAAAAAAAAAAAAAAAAAAAAAAA">
                                      <p:cBhvr>
                                        <p:cTn id="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4" y="5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25 0.13935 L 0.03125 0.13959 C 0.03164 0.12894 0.03086 0.11852 0.03242 0.10857 C 0.03333 0.10232 0.03854 0.09931 0.04102 0.0956 C 0.04401 0.09074 0.04622 0.08426 0.04961 0.0801 C 0.05091 0.07871 0.05221 0.07778 0.05326 0.07593 C 0.05521 0.07246 0.05651 0.06829 0.0582 0.06482 C 0.05977 0.06181 0.06185 0.05949 0.06315 0.05625 C 0.06563 0.04954 0.06745 0.04213 0.07057 0.03658 C 0.07643 0.02593 0.07422 0.03125 0.07786 0.02107 C 0.08177 -0.00671 0.07799 0.01204 0.08281 -0.00277 C 0.08372 -0.00578 0.08411 -0.00902 0.08529 -0.01157 C 0.09154 -0.02662 0.08802 -0.01527 0.09388 -0.02477 C 0.09727 -0.03032 0.10039 -0.03634 0.10378 -0.04236 L 0.10612 -0.04652 C 0.10703 -0.04815 0.10794 -0.0493 0.10859 -0.05092 C 0.11029 -0.05463 0.11185 -0.05833 0.11354 -0.06203 C 0.11432 -0.06342 0.11497 -0.06527 0.11602 -0.0662 C 0.12188 -0.07291 0.12253 -0.07245 0.12826 -0.075 C 0.13203 -0.0787 0.13555 -0.08264 0.13932 -0.08588 C 0.14492 -0.09097 0.14674 -0.0919 0.15169 -0.09467 C 0.1556 -0.10185 0.15456 -0.10046 0.16146 -0.10787 C 0.1651 -0.1118 0.16875 -0.11574 0.17253 -0.11875 C 0.17526 -0.12083 0.17839 -0.12129 0.18112 -0.12315 C 0.18451 -0.12546 0.1875 -0.12986 0.19102 -0.13194 C 0.19622 -0.13495 0.20182 -0.13541 0.20703 -0.13842 C 0.21289 -0.1419 0.21797 -0.14977 0.22422 -0.15162 C 0.22669 -0.15231 0.22904 -0.15324 0.23151 -0.1537 L 0.25117 -0.1581 C 0.2651 -0.16805 0.25339 -0.16088 0.28073 -0.1669 C 0.28281 -0.16736 0.28477 -0.16852 0.28685 -0.16898 L 0.31146 -0.17569 C 0.3276 -0.18032 0.32995 -0.18402 0.34961 -0.19097 C 0.35169 -0.19166 0.35365 -0.19259 0.35573 -0.19305 C 0.35938 -0.19398 0.36315 -0.19467 0.3668 -0.19537 C 0.37448 -0.19977 0.37044 -0.19791 0.38398 -0.19977 C 0.39141 -0.20069 0.3987 -0.20115 0.40612 -0.20185 C 0.40898 -0.20254 0.41185 -0.20301 0.41471 -0.20416 C 0.4401 -0.21435 0.40456 -0.20324 0.42943 -0.21065 C 0.43477 -0.21527 0.44544 -0.225 0.44922 -0.22592 L 0.45898 -0.22801 C 0.47096 -0.23055 0.47513 -0.23102 0.48854 -0.23472 C 0.53542 -0.24791 0.50195 -0.24004 0.52656 -0.2456 C 0.52839 -0.24652 0.5362 -0.25162 0.53893 -0.25208 C 0.54505 -0.25324 0.55117 -0.25347 0.55729 -0.2544 C 0.56107 -0.25486 0.56471 -0.25555 0.56836 -0.25648 C 0.57292 -0.25764 0.57734 -0.26018 0.5819 -0.26088 C 0.58932 -0.26227 0.59661 -0.26227 0.60404 -0.26319 C 0.6069 -0.26365 0.61771 -0.26597 0.62122 -0.26736 C 0.62383 -0.26852 0.62604 -0.27106 0.62865 -0.27176 C 0.63646 -0.27407 0.66966 -0.27615 0.67161 -0.27615 C 0.67448 -0.27685 0.68633 -0.2787 0.6901 -0.28055 C 0.69219 -0.28171 0.69401 -0.28472 0.69622 -0.28495 C 0.71133 -0.28634 0.72656 -0.28495 0.7418 -0.28495 " pathEditMode="relative" rAng="0" ptsTypes="AAAAAAAAAAAAAAAAAAAAAAAAAAAAAAAAAAAAAAAAAAAAAAAAAAAAAA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21" y="-2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92D45DD7-DA02-A825-E81B-C4A0FDADB00C}"/>
              </a:ext>
            </a:extLst>
          </p:cNvPr>
          <p:cNvSpPr/>
          <p:nvPr/>
        </p:nvSpPr>
        <p:spPr>
          <a:xfrm>
            <a:off x="0" y="-15771"/>
            <a:ext cx="12192000" cy="6873771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5000">
                <a:schemeClr val="tx2">
                  <a:lumMod val="20000"/>
                  <a:lumOff val="80000"/>
                </a:schemeClr>
              </a:gs>
              <a:gs pos="77000">
                <a:schemeClr val="bg1"/>
              </a:gs>
              <a:gs pos="100000">
                <a:schemeClr val="bg1"/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/>
          </a:p>
        </p:txBody>
      </p:sp>
      <p:pic>
        <p:nvPicPr>
          <p:cNvPr id="6" name="Picture 2" descr="Nuoseklusis ir lygiagretusis jungimas: laidų schemos">
            <a:extLst>
              <a:ext uri="{FF2B5EF4-FFF2-40B4-BE49-F238E27FC236}">
                <a16:creationId xmlns:a16="http://schemas.microsoft.com/office/drawing/2014/main" xmlns="" id="{7090C9C6-7950-EFE2-1470-178844A1B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878" y="1178921"/>
            <a:ext cx="4102548" cy="20071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C3094483-CCDD-BF0A-D2A9-0F0DBE975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F251BC50-D9B1-20E6-FF38-08F53660F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D8BCC88-9FC7-ADC3-8BCD-4B4D946A3BE9}"/>
              </a:ext>
            </a:extLst>
          </p:cNvPr>
          <p:cNvSpPr txBox="1"/>
          <p:nvPr/>
        </p:nvSpPr>
        <p:spPr>
          <a:xfrm>
            <a:off x="5234985" y="5309991"/>
            <a:ext cx="111603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– Galia (W) </a:t>
            </a:r>
            <a:r>
              <a:rPr lang="lt-LT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lt-LT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Įtampa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lt-LT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r>
              <a:rPr lang="lt-LT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lt-LT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lt-LT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Varža (</a:t>
            </a:r>
            <a:r>
              <a:rPr lang="el-GR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</a:t>
            </a:r>
            <a:r>
              <a:rPr lang="lt-LT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14" name="Ovalas 13">
            <a:extLst>
              <a:ext uri="{FF2B5EF4-FFF2-40B4-BE49-F238E27FC236}">
                <a16:creationId xmlns:a16="http://schemas.microsoft.com/office/drawing/2014/main" xmlns="" id="{DE76CFD4-E23C-144B-B35A-5CE5C3B16992}"/>
              </a:ext>
            </a:extLst>
          </p:cNvPr>
          <p:cNvSpPr/>
          <p:nvPr/>
        </p:nvSpPr>
        <p:spPr>
          <a:xfrm>
            <a:off x="164261" y="4031216"/>
            <a:ext cx="4867708" cy="25545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chemeClr val="tx1"/>
                </a:solidFill>
              </a:rPr>
              <a:t>Ši formulė naudojama apskaičiuoti P kai būna </a:t>
            </a:r>
            <a:r>
              <a:rPr lang="en-US" sz="2400" b="1" i="1" dirty="0" err="1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lygiagretus</a:t>
            </a:r>
            <a:r>
              <a:rPr lang="lt-LT" sz="24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400" b="1" i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jungimas</a:t>
            </a:r>
          </a:p>
          <a:p>
            <a:pPr algn="ctr"/>
            <a:endParaRPr lang="lt-LT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4" name="Rankraštį 43">
                <a:extLst>
                  <a:ext uri="{FF2B5EF4-FFF2-40B4-BE49-F238E27FC236}">
                    <a16:creationId xmlns:a16="http://schemas.microsoft.com/office/drawing/2014/main" xmlns="" id="{91535617-4A81-94A9-B415-5B0F300BD584}"/>
                  </a:ext>
                </a:extLst>
              </p14:cNvPr>
              <p14:cNvContentPartPr/>
              <p14:nvPr/>
            </p14:nvContentPartPr>
            <p14:xfrm>
              <a:off x="4608504" y="2468736"/>
              <a:ext cx="1756080" cy="2103480"/>
            </p14:xfrm>
          </p:contentPart>
        </mc:Choice>
        <mc:Fallback xmlns="">
          <p:pic>
            <p:nvPicPr>
              <p:cNvPr id="44" name="Rankraštį 43">
                <a:extLst>
                  <a:ext uri="{FF2B5EF4-FFF2-40B4-BE49-F238E27FC236}">
                    <a16:creationId xmlns:a16="http://schemas.microsoft.com/office/drawing/2014/main" id="{91535617-4A81-94A9-B415-5B0F300BD58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70344" y="2430576"/>
                <a:ext cx="1832040" cy="217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5" name="Rankraštį 44">
                <a:extLst>
                  <a:ext uri="{FF2B5EF4-FFF2-40B4-BE49-F238E27FC236}">
                    <a16:creationId xmlns:a16="http://schemas.microsoft.com/office/drawing/2014/main" xmlns="" id="{EB0032AD-3A1D-792E-9E37-0757B556A622}"/>
                  </a:ext>
                </a:extLst>
              </p14:cNvPr>
              <p14:cNvContentPartPr/>
              <p14:nvPr/>
            </p14:nvContentPartPr>
            <p14:xfrm>
              <a:off x="6089904" y="2468736"/>
              <a:ext cx="73440" cy="128520"/>
            </p14:xfrm>
          </p:contentPart>
        </mc:Choice>
        <mc:Fallback xmlns="">
          <p:pic>
            <p:nvPicPr>
              <p:cNvPr id="45" name="Rankraštį 44">
                <a:extLst>
                  <a:ext uri="{FF2B5EF4-FFF2-40B4-BE49-F238E27FC236}">
                    <a16:creationId xmlns:a16="http://schemas.microsoft.com/office/drawing/2014/main" id="{EB0032AD-3A1D-792E-9E37-0757B556A62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51744" y="2430576"/>
                <a:ext cx="14940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0" name="Rankraštį 49">
                <a:extLst>
                  <a:ext uri="{FF2B5EF4-FFF2-40B4-BE49-F238E27FC236}">
                    <a16:creationId xmlns:a16="http://schemas.microsoft.com/office/drawing/2014/main" xmlns="" id="{8C507A77-8DEF-57F9-BDD9-EC06111DE785}"/>
                  </a:ext>
                </a:extLst>
              </p14:cNvPr>
              <p14:cNvContentPartPr/>
              <p14:nvPr/>
            </p14:nvContentPartPr>
            <p14:xfrm>
              <a:off x="5797224" y="3593736"/>
              <a:ext cx="540000" cy="905400"/>
            </p14:xfrm>
          </p:contentPart>
        </mc:Choice>
        <mc:Fallback xmlns="">
          <p:pic>
            <p:nvPicPr>
              <p:cNvPr id="50" name="Rankraštį 49">
                <a:extLst>
                  <a:ext uri="{FF2B5EF4-FFF2-40B4-BE49-F238E27FC236}">
                    <a16:creationId xmlns:a16="http://schemas.microsoft.com/office/drawing/2014/main" id="{8C507A77-8DEF-57F9-BDD9-EC06111DE78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59064" y="3555576"/>
                <a:ext cx="615960" cy="9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1" name="Rankraštį 50">
                <a:extLst>
                  <a:ext uri="{FF2B5EF4-FFF2-40B4-BE49-F238E27FC236}">
                    <a16:creationId xmlns:a16="http://schemas.microsoft.com/office/drawing/2014/main" xmlns="" id="{8FEF3EC0-110A-D02F-A666-F31A83D85EC4}"/>
                  </a:ext>
                </a:extLst>
              </p14:cNvPr>
              <p14:cNvContentPartPr/>
              <p14:nvPr/>
            </p14:nvContentPartPr>
            <p14:xfrm>
              <a:off x="5824584" y="4526136"/>
              <a:ext cx="82800" cy="360"/>
            </p14:xfrm>
          </p:contentPart>
        </mc:Choice>
        <mc:Fallback xmlns="">
          <p:pic>
            <p:nvPicPr>
              <p:cNvPr id="51" name="Rankraštį 50">
                <a:extLst>
                  <a:ext uri="{FF2B5EF4-FFF2-40B4-BE49-F238E27FC236}">
                    <a16:creationId xmlns:a16="http://schemas.microsoft.com/office/drawing/2014/main" id="{8FEF3EC0-110A-D02F-A666-F31A83D85EC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86424" y="4487976"/>
                <a:ext cx="15876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A0F8FCBF-9A08-BF2C-8622-46A8AFD0CD0C}"/>
                  </a:ext>
                </a:extLst>
              </p:cNvPr>
              <p:cNvSpPr txBox="1"/>
              <p:nvPr/>
            </p:nvSpPr>
            <p:spPr>
              <a:xfrm>
                <a:off x="2917998" y="3185268"/>
                <a:ext cx="10215796" cy="20208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>
                          <a:latin typeface="Cambria Math" panose="02040503050406030204" pitchFamily="18" charset="0"/>
                        </a:rPr>
                        <m:t>𝐏</m:t>
                      </m:r>
                      <m:r>
                        <a:rPr lang="en-US" sz="6000" b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6000" b="1" i="1">
                              <a:latin typeface="Cambria Math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6000" b="1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6000" b="1">
                                  <a:latin typeface="Cambria Math" panose="02040503050406030204" pitchFamily="18" charset="0"/>
                                </a:rPr>
                                <m:t>𝐔</m:t>
                              </m:r>
                            </m:num>
                            <m:den>
                              <m:r>
                                <a:rPr lang="en-US" sz="6000" b="1">
                                  <a:latin typeface="Cambria Math" panose="02040503050406030204" pitchFamily="18" charset="0"/>
                                </a:rPr>
                                <m:t>𝐑</m:t>
                              </m:r>
                            </m:den>
                          </m:f>
                        </m:e>
                        <m:sup>
                          <m:r>
                            <a:rPr lang="en-US" sz="6000" b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lt-LT" sz="6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F8FCBF-9A08-BF2C-8622-46A8AFD0C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7998" y="3185268"/>
                <a:ext cx="10215796" cy="202087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2C76C29-B330-5ABD-A3F9-6249A5D7FBD2}"/>
              </a:ext>
            </a:extLst>
          </p:cNvPr>
          <p:cNvSpPr txBox="1"/>
          <p:nvPr/>
        </p:nvSpPr>
        <p:spPr>
          <a:xfrm>
            <a:off x="212332" y="1444932"/>
            <a:ext cx="560289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/>
              <a:t>Lygiagretus</a:t>
            </a:r>
            <a:r>
              <a:rPr lang="lt-LT" sz="2800" b="1" dirty="0"/>
              <a:t> jungimas – tai jungimo būdas, kai grandinėje elektros srovė teka </a:t>
            </a:r>
            <a:r>
              <a:rPr lang="en-US" sz="2800" b="1" dirty="0" err="1"/>
              <a:t>daugiau</a:t>
            </a:r>
            <a:r>
              <a:rPr lang="en-US" sz="2800" b="1" dirty="0"/>
              <a:t>, </a:t>
            </a:r>
            <a:r>
              <a:rPr lang="en-US" sz="2800" b="1" dirty="0" err="1"/>
              <a:t>nei</a:t>
            </a:r>
            <a:r>
              <a:rPr lang="en-US" sz="2800" b="1" dirty="0"/>
              <a:t> </a:t>
            </a:r>
            <a:r>
              <a:rPr lang="en-US" sz="2800" b="1" dirty="0" err="1"/>
              <a:t>viena</a:t>
            </a:r>
            <a:r>
              <a:rPr lang="lt-LT" sz="2800" b="1" dirty="0"/>
              <a:t> kryptimi kur: 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lt-L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₁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=U</a:t>
            </a:r>
            <a:r>
              <a:rPr lang="lt-L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₂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=U</a:t>
            </a:r>
            <a:r>
              <a:rPr lang="lt-L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₃</a:t>
            </a:r>
            <a:r>
              <a:rPr lang="en-US" sz="2800" b="1" dirty="0"/>
              <a:t> </a:t>
            </a:r>
            <a:r>
              <a:rPr lang="lt-L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=I</a:t>
            </a:r>
            <a:r>
              <a:rPr lang="lt-L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₁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+I</a:t>
            </a:r>
            <a:r>
              <a:rPr lang="lt-L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₂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+I</a:t>
            </a:r>
            <a:r>
              <a:rPr lang="lt-L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₃</a:t>
            </a: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r>
              <a:rPr lang="en-US" sz="2800" b="1" dirty="0"/>
              <a:t> </a:t>
            </a:r>
            <a:r>
              <a:rPr lang="en-US" sz="2800" b="1" dirty="0" err="1"/>
              <a:t>ir</a:t>
            </a:r>
            <a:endParaRPr lang="lt-LT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042A12AE-BCAD-3B16-9A40-1521AA8E5C4D}"/>
                  </a:ext>
                </a:extLst>
              </p:cNvPr>
              <p:cNvSpPr txBox="1"/>
              <p:nvPr/>
            </p:nvSpPr>
            <p:spPr>
              <a:xfrm>
                <a:off x="-704675" y="3027358"/>
                <a:ext cx="9863526" cy="6913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m:rPr>
                                  <m:nor/>
                                </m:rPr>
                                <a:rPr lang="lt-LT" i="1" dirty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+mj-lt"/>
                                </a:rPr>
                                <m:t>₃</m:t>
                              </m:r>
                            </m:den>
                          </m:f>
                        </m:e>
                        <m:sup/>
                      </m:sSup>
                    </m:oMath>
                  </m:oMathPara>
                </a14:m>
                <a:endParaRPr lang="lt-LT" i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42A12AE-BCAD-3B16-9A40-1521AA8E5C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04675" y="3027358"/>
                <a:ext cx="9863526" cy="6913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80BC13D9-F8F1-C7D6-2153-4EEF23DC8523}"/>
                  </a:ext>
                </a:extLst>
              </p:cNvPr>
              <p:cNvSpPr txBox="1"/>
              <p:nvPr/>
            </p:nvSpPr>
            <p:spPr>
              <a:xfrm>
                <a:off x="-2882627" y="3094265"/>
                <a:ext cx="11729802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m:rPr>
                              <m:nor/>
                            </m:rPr>
                            <a:rPr lang="lt-LT" i="1" dirty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m:t>₁</m:t>
                          </m:r>
                        </m:den>
                      </m:f>
                    </m:oMath>
                  </m:oMathPara>
                </a14:m>
                <a:endParaRPr lang="lt-LT" i="1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0BC13D9-F8F1-C7D6-2153-4EEF23DC85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882627" y="3094265"/>
                <a:ext cx="11729802" cy="61093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EE08F131-B298-035C-F149-F48EDA78D43F}"/>
                  </a:ext>
                </a:extLst>
              </p:cNvPr>
              <p:cNvSpPr txBox="1"/>
              <p:nvPr/>
            </p:nvSpPr>
            <p:spPr>
              <a:xfrm>
                <a:off x="-3100404" y="3092287"/>
                <a:ext cx="13303770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m:rPr>
                              <m:nor/>
                            </m:rPr>
                            <a:rPr lang="lt-LT" i="1" dirty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m:t>₂</m:t>
                          </m:r>
                        </m:den>
                      </m:f>
                    </m:oMath>
                  </m:oMathPara>
                </a14:m>
                <a:endParaRPr lang="lt-LT" i="1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E08F131-B298-035C-F149-F48EDA78D4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100404" y="3092287"/>
                <a:ext cx="13303770" cy="61093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4558E857-8CA6-FFB7-4311-9A78831EE32E}"/>
                  </a:ext>
                </a:extLst>
              </p:cNvPr>
              <p:cNvSpPr txBox="1"/>
              <p:nvPr/>
            </p:nvSpPr>
            <p:spPr>
              <a:xfrm>
                <a:off x="-4631837" y="3085635"/>
                <a:ext cx="14210674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𝑹</m:t>
                          </m:r>
                        </m:den>
                      </m:f>
                    </m:oMath>
                  </m:oMathPara>
                </a14:m>
                <a:endParaRPr lang="lt-LT" b="1" i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558E857-8CA6-FFB7-4311-9A78831EE3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631837" y="3085635"/>
                <a:ext cx="14210674" cy="61093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8663288-4831-6A70-3CC1-FE044A9262D6}"/>
              </a:ext>
            </a:extLst>
          </p:cNvPr>
          <p:cNvSpPr txBox="1"/>
          <p:nvPr/>
        </p:nvSpPr>
        <p:spPr>
          <a:xfrm>
            <a:off x="2563736" y="323644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  <a:endParaRPr lang="lt-LT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8BF32954-E1B0-3114-B2B1-B9C080EF9130}"/>
              </a:ext>
            </a:extLst>
          </p:cNvPr>
          <p:cNvSpPr txBox="1"/>
          <p:nvPr/>
        </p:nvSpPr>
        <p:spPr>
          <a:xfrm>
            <a:off x="3104146" y="325222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  <a:endParaRPr lang="lt-LT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A4059D4-8BEC-E5B5-723D-CF6CB76A8794}"/>
              </a:ext>
            </a:extLst>
          </p:cNvPr>
          <p:cNvSpPr txBox="1"/>
          <p:nvPr/>
        </p:nvSpPr>
        <p:spPr>
          <a:xfrm>
            <a:off x="3703078" y="325222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  <a:endParaRPr lang="lt-LT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60A78D7-4516-263B-83FF-7BEA80C8BDE8}"/>
              </a:ext>
            </a:extLst>
          </p:cNvPr>
          <p:cNvSpPr txBox="1"/>
          <p:nvPr/>
        </p:nvSpPr>
        <p:spPr>
          <a:xfrm>
            <a:off x="4263235" y="3391103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lt-LT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E78A373F-C7ED-ED23-1F8A-E02FC8312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4828" y="4613423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CDF4C0D9-5AF2-2328-034C-234C90283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3087" y="5251245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tačiakampis 12">
            <a:extLst>
              <a:ext uri="{FF2B5EF4-FFF2-40B4-BE49-F238E27FC236}">
                <a16:creationId xmlns:a16="http://schemas.microsoft.com/office/drawing/2014/main" xmlns="" id="{3B26A98F-B80E-84BE-90AD-9A9C112BAF62}"/>
              </a:ext>
            </a:extLst>
          </p:cNvPr>
          <p:cNvSpPr/>
          <p:nvPr/>
        </p:nvSpPr>
        <p:spPr>
          <a:xfrm>
            <a:off x="-2891545" y="-3246044"/>
            <a:ext cx="17761295" cy="4078669"/>
          </a:xfrm>
          <a:prstGeom prst="rect">
            <a:avLst/>
          </a:prstGeom>
          <a:gradFill>
            <a:gsLst>
              <a:gs pos="0">
                <a:schemeClr val="bg2"/>
              </a:gs>
              <a:gs pos="56000">
                <a:schemeClr val="tx2">
                  <a:lumMod val="40000"/>
                  <a:lumOff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Stačiakampis 15">
            <a:extLst>
              <a:ext uri="{FF2B5EF4-FFF2-40B4-BE49-F238E27FC236}">
                <a16:creationId xmlns:a16="http://schemas.microsoft.com/office/drawing/2014/main" xmlns="" id="{B220FBEB-2CA8-348D-60C9-F004B2A4F70F}"/>
              </a:ext>
            </a:extLst>
          </p:cNvPr>
          <p:cNvSpPr/>
          <p:nvPr/>
        </p:nvSpPr>
        <p:spPr>
          <a:xfrm>
            <a:off x="-2891544" y="787130"/>
            <a:ext cx="17761295" cy="221060"/>
          </a:xfrm>
          <a:prstGeom prst="rect">
            <a:avLst/>
          </a:prstGeom>
          <a:gradFill>
            <a:gsLst>
              <a:gs pos="6000">
                <a:schemeClr val="accent1">
                  <a:lumMod val="5000"/>
                  <a:lumOff val="95000"/>
                </a:schemeClr>
              </a:gs>
              <a:gs pos="37000">
                <a:schemeClr val="tx2">
                  <a:lumMod val="40000"/>
                  <a:lumOff val="60000"/>
                </a:schemeClr>
              </a:gs>
              <a:gs pos="76000">
                <a:srgbClr val="002060"/>
              </a:gs>
              <a:gs pos="93000">
                <a:schemeClr val="tx2"/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1C357FE-78A7-CE59-02F0-9766ADCC63B9}"/>
              </a:ext>
            </a:extLst>
          </p:cNvPr>
          <p:cNvSpPr txBox="1"/>
          <p:nvPr/>
        </p:nvSpPr>
        <p:spPr>
          <a:xfrm>
            <a:off x="595216" y="-140612"/>
            <a:ext cx="11538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Lygiagretusis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Jungimas</a:t>
            </a:r>
            <a:endParaRPr lang="lt-LT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13192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D9998329-5BC5-CDF3-8561-8EB2D2265E42}"/>
              </a:ext>
            </a:extLst>
          </p:cNvPr>
          <p:cNvSpPr/>
          <p:nvPr/>
        </p:nvSpPr>
        <p:spPr>
          <a:xfrm>
            <a:off x="-1287929" y="-1569660"/>
            <a:ext cx="14449293" cy="9490516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5000">
                <a:schemeClr val="tx2">
                  <a:lumMod val="20000"/>
                  <a:lumOff val="80000"/>
                </a:schemeClr>
              </a:gs>
              <a:gs pos="77000">
                <a:schemeClr val="bg1"/>
              </a:gs>
              <a:gs pos="100000">
                <a:schemeClr val="bg1"/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3" name="Stačiakampis 12">
            <a:extLst>
              <a:ext uri="{FF2B5EF4-FFF2-40B4-BE49-F238E27FC236}">
                <a16:creationId xmlns:a16="http://schemas.microsoft.com/office/drawing/2014/main" xmlns="" id="{6E7E6295-B548-169B-7B3E-94C2E05BA194}"/>
              </a:ext>
            </a:extLst>
          </p:cNvPr>
          <p:cNvSpPr/>
          <p:nvPr/>
        </p:nvSpPr>
        <p:spPr>
          <a:xfrm>
            <a:off x="-2569963" y="-1940386"/>
            <a:ext cx="17761295" cy="4078669"/>
          </a:xfrm>
          <a:prstGeom prst="rect">
            <a:avLst/>
          </a:prstGeom>
          <a:gradFill>
            <a:gsLst>
              <a:gs pos="0">
                <a:schemeClr val="bg2"/>
              </a:gs>
              <a:gs pos="56000">
                <a:schemeClr val="tx2">
                  <a:lumMod val="40000"/>
                  <a:lumOff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 13">
            <a:extLst>
              <a:ext uri="{FF2B5EF4-FFF2-40B4-BE49-F238E27FC236}">
                <a16:creationId xmlns:a16="http://schemas.microsoft.com/office/drawing/2014/main" xmlns="" id="{FAD8187C-37CA-2623-D0CA-5C588255E17B}"/>
              </a:ext>
            </a:extLst>
          </p:cNvPr>
          <p:cNvSpPr/>
          <p:nvPr/>
        </p:nvSpPr>
        <p:spPr>
          <a:xfrm>
            <a:off x="-2569962" y="2092788"/>
            <a:ext cx="17761295" cy="221060"/>
          </a:xfrm>
          <a:prstGeom prst="rect">
            <a:avLst/>
          </a:prstGeom>
          <a:gradFill>
            <a:gsLst>
              <a:gs pos="6000">
                <a:schemeClr val="accent1">
                  <a:lumMod val="5000"/>
                  <a:lumOff val="95000"/>
                </a:schemeClr>
              </a:gs>
              <a:gs pos="37000">
                <a:schemeClr val="tx2">
                  <a:lumMod val="40000"/>
                  <a:lumOff val="60000"/>
                </a:schemeClr>
              </a:gs>
              <a:gs pos="76000">
                <a:srgbClr val="002060"/>
              </a:gs>
              <a:gs pos="93000">
                <a:schemeClr val="tx2"/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44DA9F03-AA21-23D3-DE6F-487FD7DD1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028" name="Picture 4" descr="Mišrusis laidininkų jungimas - IT - Fizika">
            <a:extLst>
              <a:ext uri="{FF2B5EF4-FFF2-40B4-BE49-F238E27FC236}">
                <a16:creationId xmlns:a16="http://schemas.microsoft.com/office/drawing/2014/main" xmlns="" id="{335CA393-69E7-ED27-E125-83F6D0623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491" y="2480805"/>
            <a:ext cx="8665018" cy="41261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26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C0DB85D5-4D5F-EAB0-D241-481812BC5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934" y="4100975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529DDEAA-BA6D-EE45-6F2D-03326D786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1258" y="383493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A6BAEE11-F0F1-DF06-F7EB-5C8F12B5E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863" y="5417156"/>
            <a:ext cx="3956662" cy="395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5E201326-57B4-78B9-BF0E-BEB5496E8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33" y="6041362"/>
            <a:ext cx="3956662" cy="395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F5AD06D-D0A0-4151-0AB0-0B4AA972102B}"/>
              </a:ext>
            </a:extLst>
          </p:cNvPr>
          <p:cNvSpPr txBox="1"/>
          <p:nvPr/>
        </p:nvSpPr>
        <p:spPr>
          <a:xfrm>
            <a:off x="208403" y="263477"/>
            <a:ext cx="1394946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</a:t>
            </a:r>
            <a:r>
              <a:rPr lang="lt-LT" sz="1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</a:t>
            </a:r>
            <a:r>
              <a:rPr lang="en-US" sz="11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rusis</a:t>
            </a:r>
            <a:r>
              <a:rPr lang="en-US" sz="1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Jungimas</a:t>
            </a:r>
            <a:endParaRPr lang="lt-LT" sz="1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Pavadinimas 11">
            <a:extLst>
              <a:ext uri="{FF2B5EF4-FFF2-40B4-BE49-F238E27FC236}">
                <a16:creationId xmlns:a16="http://schemas.microsoft.com/office/drawing/2014/main" xmlns="" id="{399648AD-FF1A-E5D0-C322-3FFA8F3FC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500177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tačiakampis 21">
            <a:extLst>
              <a:ext uri="{FF2B5EF4-FFF2-40B4-BE49-F238E27FC236}">
                <a16:creationId xmlns:a16="http://schemas.microsoft.com/office/drawing/2014/main" xmlns="" id="{C3C1603E-ADAA-A756-F2FD-4FD191F5718C}"/>
              </a:ext>
            </a:extLst>
          </p:cNvPr>
          <p:cNvSpPr/>
          <p:nvPr/>
        </p:nvSpPr>
        <p:spPr>
          <a:xfrm>
            <a:off x="-1287929" y="-1569660"/>
            <a:ext cx="14449293" cy="9490516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5000">
                <a:schemeClr val="tx2">
                  <a:lumMod val="20000"/>
                  <a:lumOff val="80000"/>
                </a:schemeClr>
              </a:gs>
              <a:gs pos="77000">
                <a:schemeClr val="bg1"/>
              </a:gs>
              <a:gs pos="100000">
                <a:schemeClr val="bg1"/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xmlns="" id="{E785402F-EC90-A4E6-D8E8-1635507DD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7060">
            <a:off x="-4407278" y="-10180274"/>
            <a:ext cx="29752649" cy="14167929"/>
          </a:xfrm>
          <a:prstGeom prst="rect">
            <a:avLst/>
          </a:prstGeom>
        </p:spPr>
      </p:pic>
      <p:pic>
        <p:nvPicPr>
          <p:cNvPr id="5" name="Turinio vietos rezervavimo ženklas 3">
            <a:extLst>
              <a:ext uri="{FF2B5EF4-FFF2-40B4-BE49-F238E27FC236}">
                <a16:creationId xmlns:a16="http://schemas.microsoft.com/office/drawing/2014/main" xmlns="" id="{713E14FD-4F4B-7417-8DE4-58DDBC255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87060">
            <a:off x="-6857298" y="-9428365"/>
            <a:ext cx="33006557" cy="15717409"/>
          </a:xfrm>
          <a:prstGeom prst="rect">
            <a:avLst/>
          </a:prstGeom>
        </p:spPr>
      </p:pic>
      <p:pic>
        <p:nvPicPr>
          <p:cNvPr id="29" name="Turinio vietos rezervavimo ženklas 28">
            <a:extLst>
              <a:ext uri="{FF2B5EF4-FFF2-40B4-BE49-F238E27FC236}">
                <a16:creationId xmlns:a16="http://schemas.microsoft.com/office/drawing/2014/main" xmlns="" id="{73932220-4A4A-1ADA-7FAD-995EB34260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3579" y="4419562"/>
            <a:ext cx="3546020" cy="2168982"/>
          </a:xfr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xmlns="" id="{AE7A9CE5-C48E-F867-AD69-2445DB4AF2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7929" y="1690688"/>
            <a:ext cx="6502400" cy="65024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3F83580C-3A39-FE4C-5C9C-4EBB04ECE156}"/>
              </a:ext>
            </a:extLst>
          </p:cNvPr>
          <p:cNvSpPr txBox="1"/>
          <p:nvPr/>
        </p:nvSpPr>
        <p:spPr>
          <a:xfrm>
            <a:off x="4257802" y="3215382"/>
            <a:ext cx="669927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– Galia (W)</a:t>
            </a:r>
          </a:p>
          <a:p>
            <a:r>
              <a:rPr lang="lt-LT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– </a:t>
            </a:r>
            <a:r>
              <a:rPr lang="en-US" sz="6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Stipris</a:t>
            </a:r>
            <a:r>
              <a:rPr lang="en-U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(A)</a:t>
            </a:r>
          </a:p>
          <a:p>
            <a:r>
              <a:rPr lang="lt-LT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– </a:t>
            </a:r>
            <a:r>
              <a:rPr lang="lt-LT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Įtampa (V)</a:t>
            </a: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F244AD55-7525-1115-0BAA-BCF51046D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7242853" flipV="1">
            <a:off x="12658067" y="7893996"/>
            <a:ext cx="1109620" cy="2059689"/>
          </a:xfrm>
        </p:spPr>
        <p:txBody>
          <a:bodyPr>
            <a:normAutofit/>
          </a:bodyPr>
          <a:lstStyle/>
          <a:p>
            <a:r>
              <a:rPr lang="lt-LT" dirty="0"/>
              <a:t>0</a:t>
            </a:r>
            <a:br>
              <a:rPr lang="lt-LT" dirty="0"/>
            </a:br>
            <a:r>
              <a:rPr lang="lt-LT" dirty="0"/>
              <a:t>+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DC29C63-8D8B-0CA2-232C-A8EF06DF6379}"/>
              </a:ext>
            </a:extLst>
          </p:cNvPr>
          <p:cNvSpPr txBox="1"/>
          <p:nvPr/>
        </p:nvSpPr>
        <p:spPr>
          <a:xfrm>
            <a:off x="-4518179" y="-1569660"/>
            <a:ext cx="1319647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8800" b="1" dirty="0" smtClean="0"/>
              <a:t>Elektros </a:t>
            </a:r>
            <a:r>
              <a:rPr lang="lt-LT" sz="8800" b="1" dirty="0"/>
              <a:t>srovės galia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Rankraštį 8">
                <a:extLst>
                  <a:ext uri="{FF2B5EF4-FFF2-40B4-BE49-F238E27FC236}">
                    <a16:creationId xmlns:a16="http://schemas.microsoft.com/office/drawing/2014/main" xmlns="" id="{CD4D209D-1B3C-A925-A090-E141AE351595}"/>
                  </a:ext>
                </a:extLst>
              </p14:cNvPr>
              <p14:cNvContentPartPr/>
              <p14:nvPr/>
            </p14:nvContentPartPr>
            <p14:xfrm>
              <a:off x="4060941" y="6239344"/>
              <a:ext cx="360" cy="360"/>
            </p14:xfrm>
          </p:contentPart>
        </mc:Choice>
        <mc:Fallback xmlns="">
          <p:pic>
            <p:nvPicPr>
              <p:cNvPr id="9" name="Rankraštį 8">
                <a:extLst>
                  <a:ext uri="{FF2B5EF4-FFF2-40B4-BE49-F238E27FC236}">
                    <a16:creationId xmlns:a16="http://schemas.microsoft.com/office/drawing/2014/main" id="{CD4D209D-1B3C-A925-A090-E141AE35159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22781" y="6201184"/>
                <a:ext cx="763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Rankraštį 9">
                <a:extLst>
                  <a:ext uri="{FF2B5EF4-FFF2-40B4-BE49-F238E27FC236}">
                    <a16:creationId xmlns:a16="http://schemas.microsoft.com/office/drawing/2014/main" xmlns="" id="{BFC9832B-4C96-989E-00B3-62D2908706A3}"/>
                  </a:ext>
                </a:extLst>
              </p14:cNvPr>
              <p14:cNvContentPartPr/>
              <p14:nvPr/>
            </p14:nvContentPartPr>
            <p14:xfrm>
              <a:off x="4069941" y="6145024"/>
              <a:ext cx="8292600" cy="162000"/>
            </p14:xfrm>
          </p:contentPart>
        </mc:Choice>
        <mc:Fallback xmlns="">
          <p:pic>
            <p:nvPicPr>
              <p:cNvPr id="10" name="Rankraštį 9">
                <a:extLst>
                  <a:ext uri="{FF2B5EF4-FFF2-40B4-BE49-F238E27FC236}">
                    <a16:creationId xmlns:a16="http://schemas.microsoft.com/office/drawing/2014/main" id="{BFC9832B-4C96-989E-00B3-62D2908706A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31781" y="6106864"/>
                <a:ext cx="836856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Rankraštį 10">
                <a:extLst>
                  <a:ext uri="{FF2B5EF4-FFF2-40B4-BE49-F238E27FC236}">
                    <a16:creationId xmlns:a16="http://schemas.microsoft.com/office/drawing/2014/main" xmlns="" id="{D77C2A7B-F08F-3E89-5A8D-81E9ED7B7A3E}"/>
                  </a:ext>
                </a:extLst>
              </p14:cNvPr>
              <p14:cNvContentPartPr/>
              <p14:nvPr/>
            </p14:nvContentPartPr>
            <p14:xfrm>
              <a:off x="4069941" y="6293344"/>
              <a:ext cx="36360" cy="45000"/>
            </p14:xfrm>
          </p:contentPart>
        </mc:Choice>
        <mc:Fallback xmlns="">
          <p:pic>
            <p:nvPicPr>
              <p:cNvPr id="11" name="Rankraštį 10">
                <a:extLst>
                  <a:ext uri="{FF2B5EF4-FFF2-40B4-BE49-F238E27FC236}">
                    <a16:creationId xmlns:a16="http://schemas.microsoft.com/office/drawing/2014/main" id="{D77C2A7B-F08F-3E89-5A8D-81E9ED7B7A3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060941" y="6284344"/>
                <a:ext cx="5400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Rankraštį 11">
                <a:extLst>
                  <a:ext uri="{FF2B5EF4-FFF2-40B4-BE49-F238E27FC236}">
                    <a16:creationId xmlns:a16="http://schemas.microsoft.com/office/drawing/2014/main" xmlns="" id="{AD7435D7-B51F-EAB0-28FF-02D303222CC5}"/>
                  </a:ext>
                </a:extLst>
              </p14:cNvPr>
              <p14:cNvContentPartPr/>
              <p14:nvPr/>
            </p14:nvContentPartPr>
            <p14:xfrm>
              <a:off x="4067061" y="6176704"/>
              <a:ext cx="8385120" cy="744480"/>
            </p14:xfrm>
          </p:contentPart>
        </mc:Choice>
        <mc:Fallback xmlns="">
          <p:pic>
            <p:nvPicPr>
              <p:cNvPr id="12" name="Rankraštį 11">
                <a:extLst>
                  <a:ext uri="{FF2B5EF4-FFF2-40B4-BE49-F238E27FC236}">
                    <a16:creationId xmlns:a16="http://schemas.microsoft.com/office/drawing/2014/main" id="{AD7435D7-B51F-EAB0-28FF-02D303222CC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29261" y="6138544"/>
                <a:ext cx="8461080" cy="82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" name="Rankraštį 12">
                <a:extLst>
                  <a:ext uri="{FF2B5EF4-FFF2-40B4-BE49-F238E27FC236}">
                    <a16:creationId xmlns:a16="http://schemas.microsoft.com/office/drawing/2014/main" xmlns="" id="{1998EEFB-F62C-47EF-874E-D084C351EC98}"/>
                  </a:ext>
                </a:extLst>
              </p14:cNvPr>
              <p14:cNvContentPartPr/>
              <p14:nvPr/>
            </p14:nvContentPartPr>
            <p14:xfrm>
              <a:off x="6266301" y="6178864"/>
              <a:ext cx="6413400" cy="751320"/>
            </p14:xfrm>
          </p:contentPart>
        </mc:Choice>
        <mc:Fallback xmlns="">
          <p:pic>
            <p:nvPicPr>
              <p:cNvPr id="13" name="Rankraštį 12">
                <a:extLst>
                  <a:ext uri="{FF2B5EF4-FFF2-40B4-BE49-F238E27FC236}">
                    <a16:creationId xmlns:a16="http://schemas.microsoft.com/office/drawing/2014/main" id="{1998EEFB-F62C-47EF-874E-D084C351EC9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228141" y="6140704"/>
                <a:ext cx="6489360" cy="82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" name="Rankraštį 13">
                <a:extLst>
                  <a:ext uri="{FF2B5EF4-FFF2-40B4-BE49-F238E27FC236}">
                    <a16:creationId xmlns:a16="http://schemas.microsoft.com/office/drawing/2014/main" xmlns="" id="{A33A0B30-D313-7302-236B-532F3AB01130}"/>
                  </a:ext>
                </a:extLst>
              </p14:cNvPr>
              <p14:cNvContentPartPr/>
              <p14:nvPr/>
            </p14:nvContentPartPr>
            <p14:xfrm>
              <a:off x="4114581" y="6246904"/>
              <a:ext cx="5936760" cy="683280"/>
            </p14:xfrm>
          </p:contentPart>
        </mc:Choice>
        <mc:Fallback xmlns="">
          <p:pic>
            <p:nvPicPr>
              <p:cNvPr id="14" name="Rankraštį 13">
                <a:extLst>
                  <a:ext uri="{FF2B5EF4-FFF2-40B4-BE49-F238E27FC236}">
                    <a16:creationId xmlns:a16="http://schemas.microsoft.com/office/drawing/2014/main" id="{A33A0B30-D313-7302-236B-532F3AB0113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76421" y="6208744"/>
                <a:ext cx="6012720" cy="75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" name="Rankraštį 14">
                <a:extLst>
                  <a:ext uri="{FF2B5EF4-FFF2-40B4-BE49-F238E27FC236}">
                    <a16:creationId xmlns:a16="http://schemas.microsoft.com/office/drawing/2014/main" xmlns="" id="{91498DEE-1657-E05C-E1B1-CD7251D4AA8A}"/>
                  </a:ext>
                </a:extLst>
              </p14:cNvPr>
              <p14:cNvContentPartPr/>
              <p14:nvPr/>
            </p14:nvContentPartPr>
            <p14:xfrm>
              <a:off x="5656821" y="6228544"/>
              <a:ext cx="3137760" cy="226800"/>
            </p14:xfrm>
          </p:contentPart>
        </mc:Choice>
        <mc:Fallback xmlns="">
          <p:pic>
            <p:nvPicPr>
              <p:cNvPr id="15" name="Rankraštį 14">
                <a:extLst>
                  <a:ext uri="{FF2B5EF4-FFF2-40B4-BE49-F238E27FC236}">
                    <a16:creationId xmlns:a16="http://schemas.microsoft.com/office/drawing/2014/main" id="{91498DEE-1657-E05C-E1B1-CD7251D4AA8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18661" y="6190384"/>
                <a:ext cx="3213720" cy="30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6" name="Rankraštį 15">
                <a:extLst>
                  <a:ext uri="{FF2B5EF4-FFF2-40B4-BE49-F238E27FC236}">
                    <a16:creationId xmlns:a16="http://schemas.microsoft.com/office/drawing/2014/main" xmlns="" id="{E496AD79-B43B-9362-3CFF-F8F09E2BB7E1}"/>
                  </a:ext>
                </a:extLst>
              </p14:cNvPr>
              <p14:cNvContentPartPr/>
              <p14:nvPr/>
            </p14:nvContentPartPr>
            <p14:xfrm>
              <a:off x="4060941" y="6172744"/>
              <a:ext cx="457560" cy="66960"/>
            </p14:xfrm>
          </p:contentPart>
        </mc:Choice>
        <mc:Fallback xmlns="">
          <p:pic>
            <p:nvPicPr>
              <p:cNvPr id="16" name="Rankraštį 15">
                <a:extLst>
                  <a:ext uri="{FF2B5EF4-FFF2-40B4-BE49-F238E27FC236}">
                    <a16:creationId xmlns:a16="http://schemas.microsoft.com/office/drawing/2014/main" id="{E496AD79-B43B-9362-3CFF-F8F09E2BB7E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022781" y="6134584"/>
                <a:ext cx="53352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" name="Rankraštį 16">
                <a:extLst>
                  <a:ext uri="{FF2B5EF4-FFF2-40B4-BE49-F238E27FC236}">
                    <a16:creationId xmlns:a16="http://schemas.microsoft.com/office/drawing/2014/main" xmlns="" id="{7D8B13A9-E889-0C54-9AF2-1D31E962EFB9}"/>
                  </a:ext>
                </a:extLst>
              </p14:cNvPr>
              <p14:cNvContentPartPr/>
              <p14:nvPr/>
            </p14:nvContentPartPr>
            <p14:xfrm>
              <a:off x="5602821" y="6264544"/>
              <a:ext cx="816120" cy="30600"/>
            </p14:xfrm>
          </p:contentPart>
        </mc:Choice>
        <mc:Fallback xmlns="">
          <p:pic>
            <p:nvPicPr>
              <p:cNvPr id="17" name="Rankraštį 16">
                <a:extLst>
                  <a:ext uri="{FF2B5EF4-FFF2-40B4-BE49-F238E27FC236}">
                    <a16:creationId xmlns:a16="http://schemas.microsoft.com/office/drawing/2014/main" id="{7D8B13A9-E889-0C54-9AF2-1D31E962EFB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564661" y="6226384"/>
                <a:ext cx="89208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8" name="Rankraštį 17">
                <a:extLst>
                  <a:ext uri="{FF2B5EF4-FFF2-40B4-BE49-F238E27FC236}">
                    <a16:creationId xmlns:a16="http://schemas.microsoft.com/office/drawing/2014/main" xmlns="" id="{81A25C9B-DEBA-CE90-0A89-AB1787D0AD0A}"/>
                  </a:ext>
                </a:extLst>
              </p14:cNvPr>
              <p14:cNvContentPartPr/>
              <p14:nvPr/>
            </p14:nvContentPartPr>
            <p14:xfrm>
              <a:off x="7808181" y="6194704"/>
              <a:ext cx="870120" cy="56160"/>
            </p14:xfrm>
          </p:contentPart>
        </mc:Choice>
        <mc:Fallback xmlns="">
          <p:pic>
            <p:nvPicPr>
              <p:cNvPr id="18" name="Rankraštį 17">
                <a:extLst>
                  <a:ext uri="{FF2B5EF4-FFF2-40B4-BE49-F238E27FC236}">
                    <a16:creationId xmlns:a16="http://schemas.microsoft.com/office/drawing/2014/main" id="{81A25C9B-DEBA-CE90-0A89-AB1787D0AD0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770021" y="6156544"/>
                <a:ext cx="94608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9" name="Rankraštį 18">
                <a:extLst>
                  <a:ext uri="{FF2B5EF4-FFF2-40B4-BE49-F238E27FC236}">
                    <a16:creationId xmlns:a16="http://schemas.microsoft.com/office/drawing/2014/main" xmlns="" id="{253A3352-83E5-9E7F-DFE6-00AB59F86244}"/>
                  </a:ext>
                </a:extLst>
              </p14:cNvPr>
              <p14:cNvContentPartPr/>
              <p14:nvPr/>
            </p14:nvContentPartPr>
            <p14:xfrm>
              <a:off x="9645981" y="6220264"/>
              <a:ext cx="520200" cy="91080"/>
            </p14:xfrm>
          </p:contentPart>
        </mc:Choice>
        <mc:Fallback xmlns="">
          <p:pic>
            <p:nvPicPr>
              <p:cNvPr id="19" name="Rankraštį 18">
                <a:extLst>
                  <a:ext uri="{FF2B5EF4-FFF2-40B4-BE49-F238E27FC236}">
                    <a16:creationId xmlns:a16="http://schemas.microsoft.com/office/drawing/2014/main" id="{253A3352-83E5-9E7F-DFE6-00AB59F8624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607821" y="6182104"/>
                <a:ext cx="59616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0" name="Rankraštį 19">
                <a:extLst>
                  <a:ext uri="{FF2B5EF4-FFF2-40B4-BE49-F238E27FC236}">
                    <a16:creationId xmlns:a16="http://schemas.microsoft.com/office/drawing/2014/main" xmlns="" id="{CD2536FF-4E35-6D92-BC6A-2CFB25A40C1B}"/>
                  </a:ext>
                </a:extLst>
              </p14:cNvPr>
              <p14:cNvContentPartPr/>
              <p14:nvPr/>
            </p14:nvContentPartPr>
            <p14:xfrm>
              <a:off x="11627061" y="6149704"/>
              <a:ext cx="834120" cy="67320"/>
            </p14:xfrm>
          </p:contentPart>
        </mc:Choice>
        <mc:Fallback xmlns="">
          <p:pic>
            <p:nvPicPr>
              <p:cNvPr id="20" name="Rankraštį 19">
                <a:extLst>
                  <a:ext uri="{FF2B5EF4-FFF2-40B4-BE49-F238E27FC236}">
                    <a16:creationId xmlns:a16="http://schemas.microsoft.com/office/drawing/2014/main" id="{CD2536FF-4E35-6D92-BC6A-2CFB25A40C1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1588901" y="6111544"/>
                <a:ext cx="91008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1" name="Rankraštį 20">
                <a:extLst>
                  <a:ext uri="{FF2B5EF4-FFF2-40B4-BE49-F238E27FC236}">
                    <a16:creationId xmlns:a16="http://schemas.microsoft.com/office/drawing/2014/main" xmlns="" id="{55405E7E-0D8E-F0A6-BDD5-974C600A1E6C}"/>
                  </a:ext>
                </a:extLst>
              </p14:cNvPr>
              <p14:cNvContentPartPr/>
              <p14:nvPr/>
            </p14:nvContentPartPr>
            <p14:xfrm>
              <a:off x="11376141" y="6122344"/>
              <a:ext cx="332280" cy="45720"/>
            </p14:xfrm>
          </p:contentPart>
        </mc:Choice>
        <mc:Fallback xmlns="">
          <p:pic>
            <p:nvPicPr>
              <p:cNvPr id="21" name="Rankraštį 20">
                <a:extLst>
                  <a:ext uri="{FF2B5EF4-FFF2-40B4-BE49-F238E27FC236}">
                    <a16:creationId xmlns:a16="http://schemas.microsoft.com/office/drawing/2014/main" id="{55405E7E-0D8E-F0A6-BDD5-974C600A1E6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1337981" y="6084184"/>
                <a:ext cx="408240" cy="12168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29692C1-5DAC-FC4B-99DB-4169F99C6CC8}"/>
              </a:ext>
            </a:extLst>
          </p:cNvPr>
          <p:cNvSpPr txBox="1"/>
          <p:nvPr/>
        </p:nvSpPr>
        <p:spPr>
          <a:xfrm>
            <a:off x="4146603" y="1369855"/>
            <a:ext cx="118094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Mišrusis j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ungimas</a:t>
            </a:r>
            <a:endParaRPr lang="lt-LT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5594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73 -0.00347 L -0.05273 -0.00324 C -0.05078 -0.00162 -0.04856 -0.00023 -0.04661 0.00208 C -0.0457 0.00347 -0.04505 0.00556 -0.0444 0.00764 C -0.04297 0.01157 -0.04179 0.01574 -0.04049 0.01968 C -0.03242 0.04722 -0.03385 0.04583 -0.02526 0.0875 C -0.02317 0.09745 -0.02135 0.10764 -0.01914 0.11759 C -0.01731 0.12523 -0.0151 0.13264 -0.0138 0.14074 C -0.0013 0.21713 -0.00898 0.17407 -0.00455 0.2169 C -0.00221 0.24051 0.00052 0.26389 0.00313 0.2875 C 0.00404 0.29676 0.00508 0.30579 0.00612 0.31482 C 0.00716 0.32431 0.00795 0.3338 0.00912 0.34329 C 0.0112 0.36111 0.01367 0.37847 0.01537 0.3963 C 0.01628 0.40741 0.01706 0.41921 0.01836 0.43032 C 0.01953 0.44005 0.02162 0.44931 0.02292 0.45903 C 0.02526 0.47523 0.02735 0.49167 0.02904 0.50787 C 0.03177 0.53218 0.03308 0.55394 0.03451 0.5787 C 0.03529 0.59259 0.03581 0.60694 0.03672 0.62083 C 0.03763 0.63449 0.03867 0.64815 0.03985 0.66181 C 0.0405 0.66991 0.04128 0.67801 0.04206 0.68611 C 0.04323 0.69699 0.04584 0.71366 0.04675 0.72569 C 0.04766 0.73843 0.04831 0.75093 0.04896 0.76366 C 0.05196 0.81435 0.04844 0.77037 0.0543 0.82361 C 0.05547 0.83403 0.05612 0.84444 0.05742 0.85486 C 0.05742 0.85509 0.06498 0.90857 0.06719 0.92153 C 0.06823 0.92708 0.06953 0.93241 0.07032 0.93796 C 0.07123 0.94468 0.07201 0.95139 0.07279 0.95833 C 0.07422 0.97454 0.07396 0.98472 0.07735 1.00046 C 0.07787 1.00324 0.0793 1.00509 0.08034 1.00718 C 0.08242 1.00509 0.08464 1.00324 0.08646 1.00046 C 0.0961 0.98588 0.10495 0.96574 0.11172 0.94745 C 0.11979 0.92569 0.12696 0.90278 0.13477 0.88079 C 0.13789 0.87153 0.1418 0.86296 0.14466 0.85347 C 0.15339 0.82546 0.16185 0.79722 0.17071 0.76921 C 0.17201 0.76505 0.19753 0.68727 0.20052 0.6794 L 0.23724 0.58542 C 0.24206 0.57361 0.24701 0.56204 0.25183 0.55023 C 0.25547 0.5412 0.25899 0.53194 0.2625 0.52292 C 0.26667 0.5125 0.27136 0.50278 0.27474 0.49167 C 0.2849 0.45972 0.28542 0.45556 0.29779 0.42639 C 0.30209 0.41597 0.30742 0.40694 0.31146 0.3963 C 0.31433 0.38935 0.31576 0.38056 0.31836 0.37338 C 0.3224 0.3625 0.32709 0.35255 0.33138 0.3419 C 0.33256 0.33935 0.33334 0.33634 0.33451 0.3338 C 0.33802 0.32546 0.34154 0.31736 0.34519 0.30926 C 0.3474 0.30463 0.35 0.30046 0.35209 0.29583 C 0.35378 0.2919 0.35482 0.28727 0.35664 0.28357 C 0.35977 0.27708 0.36354 0.27199 0.36667 0.26574 C 0.36862 0.26181 0.37084 0.25764 0.37279 0.25347 C 0.37331 0.25232 0.37435 0.24954 0.37435 0.24977 " pathEditMode="relative" rAng="0" ptsTypes="AAAAAAAAAAAAAAAAAAAAAAAAAAAAAAAAAAAAAAAAAAAAAAAAAA">
                                      <p:cBhvr>
                                        <p:cTn id="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4" y="5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4 -0.03774 L 0.00234 -0.0375 C 0.0043 -0.04653 0.00573 -0.05556 0.00846 -0.06366 C 0.01341 -0.0794 0.01849 -0.09537 0.02526 -0.10857 C 0.05078 -0.1588 0.04792 -0.15579 0.0918 -0.21621 C 0.10664 -0.23658 0.12747 -0.24491 0.14388 -0.25695 C 0.16667 -0.27361 0.16628 -0.27477 0.1905 -0.28681 C 0.19505 -0.28912 0.19974 -0.29028 0.2043 -0.29236 C 0.21016 -0.29491 0.21615 -0.29746 0.22188 -0.30047 C 0.23477 -0.30695 0.24727 -0.31482 0.26016 -0.32084 C 0.26497 -0.32315 0.26992 -0.32524 0.27474 -0.32778 C 0.28594 -0.33334 0.29701 -0.34074 0.30846 -0.34537 L 0.3444 -0.36042 C 0.35156 -0.36343 0.35886 -0.36551 0.36576 -0.36991 C 0.3694 -0.37223 0.37292 -0.37477 0.37656 -0.37662 C 0.38724 -0.38241 0.39831 -0.38681 0.40938 -0.39028 C 0.41159 -0.39098 0.43333 -0.39676 0.43685 -0.39723 C 0.45612 -0.39861 0.47526 -0.39885 0.4944 -0.39977 C 0.49766 -0.40024 0.50104 -0.40093 0.5043 -0.40116 C 0.51302 -0.40186 0.52175 -0.40139 0.53034 -0.40255 C 0.56471 -0.40695 0.53034 -0.40649 0.5625 -0.40926 C 0.57266 -0.41019 0.58281 -0.41019 0.5931 -0.41065 C 0.64349 -0.41899 0.5625 -0.40625 0.63984 -0.41621 C 0.64388 -0.41667 0.64792 -0.4176 0.65208 -0.41899 C 0.65651 -0.42037 0.66094 -0.42385 0.66576 -0.42431 C 0.67604 -0.42547 0.6862 -0.42431 0.69649 -0.42431 " pathEditMode="relative" rAng="0" ptsTypes="AAAAAAAAAAAAAAAAAAAAAAAAAA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01" y="-1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C3094483-CCDD-BF0A-D2A9-0F0DBE975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F251BC50-D9B1-20E6-FF38-08F53660F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92D45DD7-DA02-A825-E81B-C4A0FDADB00C}"/>
              </a:ext>
            </a:extLst>
          </p:cNvPr>
          <p:cNvSpPr/>
          <p:nvPr/>
        </p:nvSpPr>
        <p:spPr>
          <a:xfrm>
            <a:off x="0" y="-15771"/>
            <a:ext cx="12192000" cy="6873771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5000">
                <a:schemeClr val="tx2">
                  <a:lumMod val="20000"/>
                  <a:lumOff val="80000"/>
                </a:schemeClr>
              </a:gs>
              <a:gs pos="77000">
                <a:schemeClr val="bg1"/>
              </a:gs>
              <a:gs pos="100000">
                <a:schemeClr val="bg1"/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/>
          </a:p>
        </p:txBody>
      </p:sp>
      <p:pic>
        <p:nvPicPr>
          <p:cNvPr id="5" name="Picture 4" descr="Mišrusis laidininkų jungimas - IT - Fizika">
            <a:extLst>
              <a:ext uri="{FF2B5EF4-FFF2-40B4-BE49-F238E27FC236}">
                <a16:creationId xmlns:a16="http://schemas.microsoft.com/office/drawing/2014/main" xmlns="" id="{2A7445C8-D7B4-8803-7FAE-996EE5464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446" y="1640554"/>
            <a:ext cx="3994555" cy="19021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Turinio vietos rezervavimo ženklas 28">
            <a:extLst>
              <a:ext uri="{FF2B5EF4-FFF2-40B4-BE49-F238E27FC236}">
                <a16:creationId xmlns:a16="http://schemas.microsoft.com/office/drawing/2014/main" xmlns="" id="{2AF7E331-E9D4-2DDB-3729-A80959B8F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829" y="3710877"/>
            <a:ext cx="3546020" cy="21689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D8BCC88-9FC7-ADC3-8BCD-4B4D946A3BE9}"/>
              </a:ext>
            </a:extLst>
          </p:cNvPr>
          <p:cNvSpPr txBox="1"/>
          <p:nvPr/>
        </p:nvSpPr>
        <p:spPr>
          <a:xfrm>
            <a:off x="5361517" y="5182892"/>
            <a:ext cx="1116038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– Galia (W) I – </a:t>
            </a:r>
            <a:r>
              <a:rPr lang="en-US" sz="4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Stipris</a:t>
            </a:r>
            <a:r>
              <a:rPr lang="en-US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(A)</a:t>
            </a:r>
          </a:p>
          <a:p>
            <a:r>
              <a:rPr lang="lt-LT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US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– </a:t>
            </a:r>
            <a:r>
              <a:rPr lang="lt-LT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Įtampa (V)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2C76C29-B330-5ABD-A3F9-6249A5D7FBD2}"/>
              </a:ext>
            </a:extLst>
          </p:cNvPr>
          <p:cNvSpPr txBox="1"/>
          <p:nvPr/>
        </p:nvSpPr>
        <p:spPr>
          <a:xfrm>
            <a:off x="301257" y="1469284"/>
            <a:ext cx="5929855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800" b="1" dirty="0"/>
              <a:t>Mišrusis jungimas – tai jungimo būdas, kai toje pačioje grandinėje naudojami lygiagretaus ir nuoseklaus jungimo būdai </a:t>
            </a:r>
            <a:r>
              <a:rPr lang="lt-L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(apskaičiuojama sumuojant lygiagretaus ir nuoseklaus būdo apskaičiavimus)</a:t>
            </a:r>
          </a:p>
        </p:txBody>
      </p:sp>
      <p:sp>
        <p:nvSpPr>
          <p:cNvPr id="14" name="Ovalas 13">
            <a:extLst>
              <a:ext uri="{FF2B5EF4-FFF2-40B4-BE49-F238E27FC236}">
                <a16:creationId xmlns:a16="http://schemas.microsoft.com/office/drawing/2014/main" xmlns="" id="{DE76CFD4-E23C-144B-B35A-5CE5C3B16992}"/>
              </a:ext>
            </a:extLst>
          </p:cNvPr>
          <p:cNvSpPr/>
          <p:nvPr/>
        </p:nvSpPr>
        <p:spPr>
          <a:xfrm>
            <a:off x="164261" y="4031216"/>
            <a:ext cx="4867708" cy="25545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>
                <a:solidFill>
                  <a:schemeClr val="tx1"/>
                </a:solidFill>
              </a:rPr>
              <a:t>Ši formulė naudojama apskaičiuoti P kai būna </a:t>
            </a:r>
            <a:r>
              <a:rPr lang="lt-LT" sz="2400" b="1" i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mišrusis jungimas</a:t>
            </a:r>
          </a:p>
          <a:p>
            <a:pPr algn="ctr"/>
            <a:endParaRPr lang="lt-LT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4" name="Rankraštį 43">
                <a:extLst>
                  <a:ext uri="{FF2B5EF4-FFF2-40B4-BE49-F238E27FC236}">
                    <a16:creationId xmlns:a16="http://schemas.microsoft.com/office/drawing/2014/main" xmlns="" id="{91535617-4A81-94A9-B415-5B0F300BD584}"/>
                  </a:ext>
                </a:extLst>
              </p14:cNvPr>
              <p14:cNvContentPartPr/>
              <p14:nvPr/>
            </p14:nvContentPartPr>
            <p14:xfrm>
              <a:off x="4608504" y="2468736"/>
              <a:ext cx="1756080" cy="2103480"/>
            </p14:xfrm>
          </p:contentPart>
        </mc:Choice>
        <mc:Fallback xmlns="">
          <p:pic>
            <p:nvPicPr>
              <p:cNvPr id="44" name="Rankraštį 43">
                <a:extLst>
                  <a:ext uri="{FF2B5EF4-FFF2-40B4-BE49-F238E27FC236}">
                    <a16:creationId xmlns:a16="http://schemas.microsoft.com/office/drawing/2014/main" id="{91535617-4A81-94A9-B415-5B0F300BD58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70344" y="2430576"/>
                <a:ext cx="1832040" cy="217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5" name="Rankraštį 44">
                <a:extLst>
                  <a:ext uri="{FF2B5EF4-FFF2-40B4-BE49-F238E27FC236}">
                    <a16:creationId xmlns:a16="http://schemas.microsoft.com/office/drawing/2014/main" xmlns="" id="{EB0032AD-3A1D-792E-9E37-0757B556A622}"/>
                  </a:ext>
                </a:extLst>
              </p14:cNvPr>
              <p14:cNvContentPartPr/>
              <p14:nvPr/>
            </p14:nvContentPartPr>
            <p14:xfrm>
              <a:off x="6089904" y="2468736"/>
              <a:ext cx="73440" cy="128520"/>
            </p14:xfrm>
          </p:contentPart>
        </mc:Choice>
        <mc:Fallback xmlns="">
          <p:pic>
            <p:nvPicPr>
              <p:cNvPr id="45" name="Rankraštį 44">
                <a:extLst>
                  <a:ext uri="{FF2B5EF4-FFF2-40B4-BE49-F238E27FC236}">
                    <a16:creationId xmlns:a16="http://schemas.microsoft.com/office/drawing/2014/main" id="{EB0032AD-3A1D-792E-9E37-0757B556A62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51744" y="2430576"/>
                <a:ext cx="14940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0" name="Rankraštį 49">
                <a:extLst>
                  <a:ext uri="{FF2B5EF4-FFF2-40B4-BE49-F238E27FC236}">
                    <a16:creationId xmlns:a16="http://schemas.microsoft.com/office/drawing/2014/main" xmlns="" id="{8C507A77-8DEF-57F9-BDD9-EC06111DE785}"/>
                  </a:ext>
                </a:extLst>
              </p14:cNvPr>
              <p14:cNvContentPartPr/>
              <p14:nvPr/>
            </p14:nvContentPartPr>
            <p14:xfrm>
              <a:off x="5797224" y="3593736"/>
              <a:ext cx="540000" cy="905400"/>
            </p14:xfrm>
          </p:contentPart>
        </mc:Choice>
        <mc:Fallback xmlns="">
          <p:pic>
            <p:nvPicPr>
              <p:cNvPr id="50" name="Rankraštį 49">
                <a:extLst>
                  <a:ext uri="{FF2B5EF4-FFF2-40B4-BE49-F238E27FC236}">
                    <a16:creationId xmlns:a16="http://schemas.microsoft.com/office/drawing/2014/main" id="{8C507A77-8DEF-57F9-BDD9-EC06111DE78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59064" y="3555576"/>
                <a:ext cx="615960" cy="9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1" name="Rankraštį 50">
                <a:extLst>
                  <a:ext uri="{FF2B5EF4-FFF2-40B4-BE49-F238E27FC236}">
                    <a16:creationId xmlns:a16="http://schemas.microsoft.com/office/drawing/2014/main" xmlns="" id="{8FEF3EC0-110A-D02F-A666-F31A83D85EC4}"/>
                  </a:ext>
                </a:extLst>
              </p14:cNvPr>
              <p14:cNvContentPartPr/>
              <p14:nvPr/>
            </p14:nvContentPartPr>
            <p14:xfrm>
              <a:off x="5824584" y="4526136"/>
              <a:ext cx="82800" cy="360"/>
            </p14:xfrm>
          </p:contentPart>
        </mc:Choice>
        <mc:Fallback xmlns="">
          <p:pic>
            <p:nvPicPr>
              <p:cNvPr id="51" name="Rankraštį 50">
                <a:extLst>
                  <a:ext uri="{FF2B5EF4-FFF2-40B4-BE49-F238E27FC236}">
                    <a16:creationId xmlns:a16="http://schemas.microsoft.com/office/drawing/2014/main" id="{8FEF3EC0-110A-D02F-A666-F31A83D85EC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86424" y="4487976"/>
                <a:ext cx="158760" cy="7632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D38EB2C1-0F23-71FF-036F-0D25A1674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4828" y="4613423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enver's Premier OEM Wheel Exchange Service - Buy Back ...">
            <a:extLst>
              <a:ext uri="{FF2B5EF4-FFF2-40B4-BE49-F238E27FC236}">
                <a16:creationId xmlns:a16="http://schemas.microsoft.com/office/drawing/2014/main" xmlns="" id="{D02F1610-5E4F-F3B4-6AAC-138BD24CB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3087" y="5251245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tačiakampis 11">
            <a:extLst>
              <a:ext uri="{FF2B5EF4-FFF2-40B4-BE49-F238E27FC236}">
                <a16:creationId xmlns:a16="http://schemas.microsoft.com/office/drawing/2014/main" xmlns="" id="{10424C06-EB6B-6F2F-A743-B46FF3CB68B9}"/>
              </a:ext>
            </a:extLst>
          </p:cNvPr>
          <p:cNvSpPr/>
          <p:nvPr/>
        </p:nvSpPr>
        <p:spPr>
          <a:xfrm>
            <a:off x="-2891545" y="-3246044"/>
            <a:ext cx="17761295" cy="4078669"/>
          </a:xfrm>
          <a:prstGeom prst="rect">
            <a:avLst/>
          </a:prstGeom>
          <a:gradFill>
            <a:gsLst>
              <a:gs pos="0">
                <a:schemeClr val="bg2"/>
              </a:gs>
              <a:gs pos="56000">
                <a:schemeClr val="tx2">
                  <a:lumMod val="40000"/>
                  <a:lumOff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Stačiakampis 12">
            <a:extLst>
              <a:ext uri="{FF2B5EF4-FFF2-40B4-BE49-F238E27FC236}">
                <a16:creationId xmlns:a16="http://schemas.microsoft.com/office/drawing/2014/main" xmlns="" id="{A5F455AD-C71F-E284-3ADA-8A9070F5F058}"/>
              </a:ext>
            </a:extLst>
          </p:cNvPr>
          <p:cNvSpPr/>
          <p:nvPr/>
        </p:nvSpPr>
        <p:spPr>
          <a:xfrm>
            <a:off x="-2891544" y="787130"/>
            <a:ext cx="17761295" cy="221060"/>
          </a:xfrm>
          <a:prstGeom prst="rect">
            <a:avLst/>
          </a:prstGeom>
          <a:gradFill>
            <a:gsLst>
              <a:gs pos="6000">
                <a:schemeClr val="accent1">
                  <a:lumMod val="5000"/>
                  <a:lumOff val="95000"/>
                </a:schemeClr>
              </a:gs>
              <a:gs pos="37000">
                <a:schemeClr val="tx2">
                  <a:lumMod val="40000"/>
                  <a:lumOff val="60000"/>
                </a:schemeClr>
              </a:gs>
              <a:gs pos="76000">
                <a:srgbClr val="002060"/>
              </a:gs>
              <a:gs pos="93000">
                <a:schemeClr val="tx2"/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3A7173C-D051-A3C4-9B0E-365636D3F66B}"/>
              </a:ext>
            </a:extLst>
          </p:cNvPr>
          <p:cNvSpPr txBox="1"/>
          <p:nvPr/>
        </p:nvSpPr>
        <p:spPr>
          <a:xfrm>
            <a:off x="595216" y="-140612"/>
            <a:ext cx="11538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Mišrusis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Jungimas</a:t>
            </a:r>
            <a:endParaRPr lang="lt-LT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77078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Nuoseklusis ir lygiagretusis jungimas: laidų schemos">
            <a:extLst>
              <a:ext uri="{FF2B5EF4-FFF2-40B4-BE49-F238E27FC236}">
                <a16:creationId xmlns:a16="http://schemas.microsoft.com/office/drawing/2014/main" xmlns="" id="{A2D28BE2-A854-9645-8E43-AC0484DE0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0050" y="4486272"/>
            <a:ext cx="13468349" cy="2371728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6" name="Picture 4" descr="Mišrusis laidininkų jungimas - IT - Fizika">
            <a:extLst>
              <a:ext uri="{FF2B5EF4-FFF2-40B4-BE49-F238E27FC236}">
                <a16:creationId xmlns:a16="http://schemas.microsoft.com/office/drawing/2014/main" xmlns="" id="{B98CF69C-39CA-5F83-D459-ADBCD5A79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5086" y="0"/>
            <a:ext cx="13022037" cy="2683591"/>
          </a:xfrm>
          <a:prstGeom prst="roundRect">
            <a:avLst>
              <a:gd name="adj" fmla="val 41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F0697DA6-4F08-4DDE-AF38-300600AE7F24}"/>
              </a:ext>
            </a:extLst>
          </p:cNvPr>
          <p:cNvSpPr/>
          <p:nvPr/>
        </p:nvSpPr>
        <p:spPr>
          <a:xfrm rot="10800000">
            <a:off x="-1895831" y="2520949"/>
            <a:ext cx="15459551" cy="212725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A5C5D30B-0FF5-0DF1-CD24-34455BC2A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563" y="2908569"/>
            <a:ext cx="11592873" cy="1320800"/>
          </a:xfrm>
        </p:spPr>
        <p:txBody>
          <a:bodyPr>
            <a:noAutofit/>
          </a:bodyPr>
          <a:lstStyle/>
          <a:p>
            <a:pPr algn="ctr"/>
            <a:r>
              <a:rPr lang="lt-LT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Eksperimentinis tyrimas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lt-LT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lt-LT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lt-LT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„Arbatinuko su 2200 W galia elektros srovės darbo ir virinamo vandens kiekio sąsaja“</a:t>
            </a:r>
          </a:p>
        </p:txBody>
      </p:sp>
      <p:sp>
        <p:nvSpPr>
          <p:cNvPr id="23" name="Stačiakampis 22">
            <a:extLst>
              <a:ext uri="{FF2B5EF4-FFF2-40B4-BE49-F238E27FC236}">
                <a16:creationId xmlns:a16="http://schemas.microsoft.com/office/drawing/2014/main" xmlns="" id="{6CB58CA7-5067-BEB7-0DFB-1641FFE472E2}"/>
              </a:ext>
            </a:extLst>
          </p:cNvPr>
          <p:cNvSpPr/>
          <p:nvPr/>
        </p:nvSpPr>
        <p:spPr>
          <a:xfrm>
            <a:off x="-3054789" y="4491270"/>
            <a:ext cx="17777465" cy="387621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Stačiakampis 20">
            <a:extLst>
              <a:ext uri="{FF2B5EF4-FFF2-40B4-BE49-F238E27FC236}">
                <a16:creationId xmlns:a16="http://schemas.microsoft.com/office/drawing/2014/main" xmlns="" id="{123B3111-02E7-C5A4-9F8F-A060F888E10D}"/>
              </a:ext>
            </a:extLst>
          </p:cNvPr>
          <p:cNvSpPr/>
          <p:nvPr/>
        </p:nvSpPr>
        <p:spPr>
          <a:xfrm>
            <a:off x="-3054789" y="2478648"/>
            <a:ext cx="17777465" cy="387621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3" name="Stačiakampis 32">
            <a:extLst>
              <a:ext uri="{FF2B5EF4-FFF2-40B4-BE49-F238E27FC236}">
                <a16:creationId xmlns:a16="http://schemas.microsoft.com/office/drawing/2014/main" xmlns="" id="{5B4CA57B-8FB4-5EDC-619A-966BA40C3817}"/>
              </a:ext>
            </a:extLst>
          </p:cNvPr>
          <p:cNvSpPr/>
          <p:nvPr/>
        </p:nvSpPr>
        <p:spPr>
          <a:xfrm rot="9416329">
            <a:off x="-6338153" y="-4186622"/>
            <a:ext cx="23159959" cy="488234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4" name="Stačiakampis 33">
            <a:extLst>
              <a:ext uri="{FF2B5EF4-FFF2-40B4-BE49-F238E27FC236}">
                <a16:creationId xmlns:a16="http://schemas.microsoft.com/office/drawing/2014/main" xmlns="" id="{20EEE28E-A67C-CF41-8EE8-6C1898CBD0CC}"/>
              </a:ext>
            </a:extLst>
          </p:cNvPr>
          <p:cNvSpPr/>
          <p:nvPr/>
        </p:nvSpPr>
        <p:spPr>
          <a:xfrm rot="20218432">
            <a:off x="612020" y="4306593"/>
            <a:ext cx="23159959" cy="559601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0960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8A73532F-254D-9FAD-6D50-5BC90AE99C36}"/>
              </a:ext>
            </a:extLst>
          </p:cNvPr>
          <p:cNvSpPr/>
          <p:nvPr/>
        </p:nvSpPr>
        <p:spPr>
          <a:xfrm rot="10800000">
            <a:off x="0" y="-274320"/>
            <a:ext cx="12192000" cy="71323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18F492E-1375-B9CF-FB88-9843B6B57D3B}"/>
              </a:ext>
            </a:extLst>
          </p:cNvPr>
          <p:cNvSpPr txBox="1"/>
          <p:nvPr/>
        </p:nvSpPr>
        <p:spPr>
          <a:xfrm>
            <a:off x="375650" y="2124271"/>
            <a:ext cx="1034626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Nustatyti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elektros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srovės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galios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poveikį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vandens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kiekiui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temperatūrai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naudojant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pateiktas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priemones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31C1D3A3-5721-DB65-8BC0-EC6826F68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graphicFrame>
        <p:nvGraphicFramePr>
          <p:cNvPr id="6" name="Lentelė 5">
            <a:extLst>
              <a:ext uri="{FF2B5EF4-FFF2-40B4-BE49-F238E27FC236}">
                <a16:creationId xmlns:a16="http://schemas.microsoft.com/office/drawing/2014/main" xmlns="" id="{2EC31F45-9198-D241-7313-E89763B03C26}"/>
              </a:ext>
            </a:extLst>
          </p:cNvPr>
          <p:cNvGraphicFramePr>
            <a:graphicFrameLocks noGrp="1"/>
          </p:cNvGraphicFramePr>
          <p:nvPr/>
        </p:nvGraphicFramePr>
        <p:xfrm>
          <a:off x="10423836" y="8017767"/>
          <a:ext cx="9121792" cy="434715"/>
        </p:xfrm>
        <a:graphic>
          <a:graphicData uri="http://schemas.openxmlformats.org/drawingml/2006/table">
            <a:tbl>
              <a:tblPr/>
              <a:tblGrid>
                <a:gridCol w="9121792">
                  <a:extLst>
                    <a:ext uri="{9D8B030D-6E8A-4147-A177-3AD203B41FA5}">
                      <a16:colId xmlns:a16="http://schemas.microsoft.com/office/drawing/2014/main" xmlns="" val="593961672"/>
                    </a:ext>
                  </a:extLst>
                </a:gridCol>
              </a:tblGrid>
              <a:tr h="434715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08743827"/>
                  </a:ext>
                </a:extLst>
              </a:tr>
            </a:tbl>
          </a:graphicData>
        </a:graphic>
      </p:graphicFrame>
      <p:sp>
        <p:nvSpPr>
          <p:cNvPr id="3" name="Stačiakampis 2">
            <a:extLst>
              <a:ext uri="{FF2B5EF4-FFF2-40B4-BE49-F238E27FC236}">
                <a16:creationId xmlns:a16="http://schemas.microsoft.com/office/drawing/2014/main" xmlns="" id="{BEB0C457-D506-53EE-A8F3-8D37FD83CF2E}"/>
              </a:ext>
            </a:extLst>
          </p:cNvPr>
          <p:cNvSpPr/>
          <p:nvPr/>
        </p:nvSpPr>
        <p:spPr>
          <a:xfrm rot="10800000">
            <a:off x="-1633774" y="-2181125"/>
            <a:ext cx="15459551" cy="40077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5" name="Stačiakampis 4">
            <a:extLst>
              <a:ext uri="{FF2B5EF4-FFF2-40B4-BE49-F238E27FC236}">
                <a16:creationId xmlns:a16="http://schemas.microsoft.com/office/drawing/2014/main" xmlns="" id="{BBED6554-2DAA-68E5-1D37-3E95344EDD74}"/>
              </a:ext>
            </a:extLst>
          </p:cNvPr>
          <p:cNvSpPr/>
          <p:nvPr/>
        </p:nvSpPr>
        <p:spPr>
          <a:xfrm>
            <a:off x="-2792733" y="1669721"/>
            <a:ext cx="17777465" cy="156930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08C225D-EFF0-B126-4F97-44D3A94172B1}"/>
              </a:ext>
            </a:extLst>
          </p:cNvPr>
          <p:cNvSpPr txBox="1"/>
          <p:nvPr/>
        </p:nvSpPr>
        <p:spPr>
          <a:xfrm>
            <a:off x="2197243" y="33813"/>
            <a:ext cx="124385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Tyrimo Tikslas</a:t>
            </a:r>
            <a:endParaRPr lang="lt-LT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xmlns="" id="{682CC2FC-BB1D-A092-837E-3507D817E558}"/>
              </a:ext>
            </a:extLst>
          </p:cNvPr>
          <p:cNvSpPr/>
          <p:nvPr/>
        </p:nvSpPr>
        <p:spPr>
          <a:xfrm rot="6978487">
            <a:off x="1289353" y="3288975"/>
            <a:ext cx="23159959" cy="488234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Stačiakampis 12">
            <a:extLst>
              <a:ext uri="{FF2B5EF4-FFF2-40B4-BE49-F238E27FC236}">
                <a16:creationId xmlns:a16="http://schemas.microsoft.com/office/drawing/2014/main" xmlns="" id="{FC788A6D-E103-A953-E691-9E2FEB3DA07A}"/>
              </a:ext>
            </a:extLst>
          </p:cNvPr>
          <p:cNvSpPr/>
          <p:nvPr/>
        </p:nvSpPr>
        <p:spPr>
          <a:xfrm rot="11707448">
            <a:off x="-5314648" y="7172221"/>
            <a:ext cx="23159959" cy="488234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pic>
        <p:nvPicPr>
          <p:cNvPr id="15" name="Turinio vietos rezervavimo ženklas 14">
            <a:extLst>
              <a:ext uri="{FF2B5EF4-FFF2-40B4-BE49-F238E27FC236}">
                <a16:creationId xmlns:a16="http://schemas.microsoft.com/office/drawing/2014/main" xmlns="" id="{749E0C60-5585-2552-C651-60B43762B3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8828" flipH="1">
            <a:off x="7575437" y="3869302"/>
            <a:ext cx="4658609" cy="3977409"/>
          </a:xfrm>
        </p:spPr>
      </p:pic>
    </p:spTree>
    <p:extLst>
      <p:ext uri="{BB962C8B-B14F-4D97-AF65-F5344CB8AC3E}">
        <p14:creationId xmlns:p14="http://schemas.microsoft.com/office/powerpoint/2010/main" val="14960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8A73532F-254D-9FAD-6D50-5BC90AE99C36}"/>
              </a:ext>
            </a:extLst>
          </p:cNvPr>
          <p:cNvSpPr/>
          <p:nvPr/>
        </p:nvSpPr>
        <p:spPr>
          <a:xfrm rot="10800000">
            <a:off x="0" y="-274320"/>
            <a:ext cx="12192000" cy="71323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18F492E-1375-B9CF-FB88-9843B6B57D3B}"/>
              </a:ext>
            </a:extLst>
          </p:cNvPr>
          <p:cNvSpPr txBox="1"/>
          <p:nvPr/>
        </p:nvSpPr>
        <p:spPr>
          <a:xfrm>
            <a:off x="375650" y="2124271"/>
            <a:ext cx="1034626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Hipotezė – atliktas elektros srovės darbas proporcingai priklausys nuo vandens užvirimo laiko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</a:t>
            </a:r>
            <a:r>
              <a:rPr lang="lt-LT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vandens kiekio.</a:t>
            </a: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31C1D3A3-5721-DB65-8BC0-EC6826F68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graphicFrame>
        <p:nvGraphicFramePr>
          <p:cNvPr id="6" name="Lentelė 5">
            <a:extLst>
              <a:ext uri="{FF2B5EF4-FFF2-40B4-BE49-F238E27FC236}">
                <a16:creationId xmlns:a16="http://schemas.microsoft.com/office/drawing/2014/main" xmlns="" id="{2EC31F45-9198-D241-7313-E89763B03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162112"/>
              </p:ext>
            </p:extLst>
          </p:nvPr>
        </p:nvGraphicFramePr>
        <p:xfrm>
          <a:off x="10423836" y="8017767"/>
          <a:ext cx="9121792" cy="434715"/>
        </p:xfrm>
        <a:graphic>
          <a:graphicData uri="http://schemas.openxmlformats.org/drawingml/2006/table">
            <a:tbl>
              <a:tblPr/>
              <a:tblGrid>
                <a:gridCol w="9121792">
                  <a:extLst>
                    <a:ext uri="{9D8B030D-6E8A-4147-A177-3AD203B41FA5}">
                      <a16:colId xmlns:a16="http://schemas.microsoft.com/office/drawing/2014/main" xmlns="" val="593961672"/>
                    </a:ext>
                  </a:extLst>
                </a:gridCol>
              </a:tblGrid>
              <a:tr h="434715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08743827"/>
                  </a:ext>
                </a:extLst>
              </a:tr>
            </a:tbl>
          </a:graphicData>
        </a:graphic>
      </p:graphicFrame>
      <p:sp>
        <p:nvSpPr>
          <p:cNvPr id="3" name="Stačiakampis 2">
            <a:extLst>
              <a:ext uri="{FF2B5EF4-FFF2-40B4-BE49-F238E27FC236}">
                <a16:creationId xmlns:a16="http://schemas.microsoft.com/office/drawing/2014/main" xmlns="" id="{BEB0C457-D506-53EE-A8F3-8D37FD83CF2E}"/>
              </a:ext>
            </a:extLst>
          </p:cNvPr>
          <p:cNvSpPr/>
          <p:nvPr/>
        </p:nvSpPr>
        <p:spPr>
          <a:xfrm rot="10800000">
            <a:off x="-1633774" y="-2181125"/>
            <a:ext cx="15459551" cy="40077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5" name="Stačiakampis 4">
            <a:extLst>
              <a:ext uri="{FF2B5EF4-FFF2-40B4-BE49-F238E27FC236}">
                <a16:creationId xmlns:a16="http://schemas.microsoft.com/office/drawing/2014/main" xmlns="" id="{BBED6554-2DAA-68E5-1D37-3E95344EDD74}"/>
              </a:ext>
            </a:extLst>
          </p:cNvPr>
          <p:cNvSpPr/>
          <p:nvPr/>
        </p:nvSpPr>
        <p:spPr>
          <a:xfrm>
            <a:off x="-2792733" y="1669721"/>
            <a:ext cx="17777465" cy="156930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08C225D-EFF0-B126-4F97-44D3A94172B1}"/>
              </a:ext>
            </a:extLst>
          </p:cNvPr>
          <p:cNvSpPr txBox="1"/>
          <p:nvPr/>
        </p:nvSpPr>
        <p:spPr>
          <a:xfrm>
            <a:off x="3409760" y="-50906"/>
            <a:ext cx="89685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Hipotezė</a:t>
            </a:r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xmlns="" id="{682CC2FC-BB1D-A092-837E-3507D817E558}"/>
              </a:ext>
            </a:extLst>
          </p:cNvPr>
          <p:cNvSpPr/>
          <p:nvPr/>
        </p:nvSpPr>
        <p:spPr>
          <a:xfrm rot="6978487">
            <a:off x="1289353" y="3288975"/>
            <a:ext cx="23159959" cy="488234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Stačiakampis 12">
            <a:extLst>
              <a:ext uri="{FF2B5EF4-FFF2-40B4-BE49-F238E27FC236}">
                <a16:creationId xmlns:a16="http://schemas.microsoft.com/office/drawing/2014/main" xmlns="" id="{FC788A6D-E103-A953-E691-9E2FEB3DA07A}"/>
              </a:ext>
            </a:extLst>
          </p:cNvPr>
          <p:cNvSpPr/>
          <p:nvPr/>
        </p:nvSpPr>
        <p:spPr>
          <a:xfrm rot="11707448">
            <a:off x="-5314648" y="7172221"/>
            <a:ext cx="23159959" cy="488234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pic>
        <p:nvPicPr>
          <p:cNvPr id="15" name="Turinio vietos rezervavimo ženklas 14">
            <a:extLst>
              <a:ext uri="{FF2B5EF4-FFF2-40B4-BE49-F238E27FC236}">
                <a16:creationId xmlns:a16="http://schemas.microsoft.com/office/drawing/2014/main" xmlns="" id="{749E0C60-5585-2552-C651-60B43762B3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8828" flipH="1">
            <a:off x="7575437" y="3869302"/>
            <a:ext cx="4658609" cy="3977409"/>
          </a:xfrm>
        </p:spPr>
      </p:pic>
    </p:spTree>
    <p:extLst>
      <p:ext uri="{BB962C8B-B14F-4D97-AF65-F5344CB8AC3E}">
        <p14:creationId xmlns:p14="http://schemas.microsoft.com/office/powerpoint/2010/main" val="402023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8A73532F-254D-9FAD-6D50-5BC90AE99C36}"/>
              </a:ext>
            </a:extLst>
          </p:cNvPr>
          <p:cNvSpPr/>
          <p:nvPr/>
        </p:nvSpPr>
        <p:spPr>
          <a:xfrm rot="10800000">
            <a:off x="0" y="-274320"/>
            <a:ext cx="12192000" cy="71323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9" name="Stačiakampis 28">
            <a:extLst>
              <a:ext uri="{FF2B5EF4-FFF2-40B4-BE49-F238E27FC236}">
                <a16:creationId xmlns:a16="http://schemas.microsoft.com/office/drawing/2014/main" xmlns="" id="{75DBE77A-78FB-58DC-B841-D5435ABB45E4}"/>
              </a:ext>
            </a:extLst>
          </p:cNvPr>
          <p:cNvSpPr/>
          <p:nvPr/>
        </p:nvSpPr>
        <p:spPr>
          <a:xfrm rot="261667">
            <a:off x="-5867258" y="-2239299"/>
            <a:ext cx="29186132" cy="438942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31C1D3A3-5721-DB65-8BC0-EC6826F68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graphicFrame>
        <p:nvGraphicFramePr>
          <p:cNvPr id="6" name="Lentelė 5">
            <a:extLst>
              <a:ext uri="{FF2B5EF4-FFF2-40B4-BE49-F238E27FC236}">
                <a16:creationId xmlns:a16="http://schemas.microsoft.com/office/drawing/2014/main" xmlns="" id="{2EC31F45-9198-D241-7313-E89763B03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782891"/>
              </p:ext>
            </p:extLst>
          </p:nvPr>
        </p:nvGraphicFramePr>
        <p:xfrm>
          <a:off x="14473206" y="10616277"/>
          <a:ext cx="10709864" cy="434715"/>
        </p:xfrm>
        <a:graphic>
          <a:graphicData uri="http://schemas.openxmlformats.org/drawingml/2006/table">
            <a:tbl>
              <a:tblPr/>
              <a:tblGrid>
                <a:gridCol w="10709864">
                  <a:extLst>
                    <a:ext uri="{9D8B030D-6E8A-4147-A177-3AD203B41FA5}">
                      <a16:colId xmlns:a16="http://schemas.microsoft.com/office/drawing/2014/main" xmlns="" val="593961672"/>
                    </a:ext>
                  </a:extLst>
                </a:gridCol>
              </a:tblGrid>
              <a:tr h="434715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08743827"/>
                  </a:ext>
                </a:extLst>
              </a:tr>
            </a:tbl>
          </a:graphicData>
        </a:graphic>
      </p:graphicFrame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xmlns="" id="{750A0177-F083-CF48-3D82-54E3A23507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39" y="4091561"/>
            <a:ext cx="2583649" cy="23769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xmlns="" id="{DEC5111B-CF59-2007-FD0E-C6E1FEDEAA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779" y="4085746"/>
            <a:ext cx="1984125" cy="26455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xmlns="" id="{B00B8BD9-DE0B-5504-8DAF-DA1FF9983A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962" y="4125346"/>
            <a:ext cx="1993142" cy="26471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xmlns="" id="{0DE84540-5B37-5EA9-6765-607F7F4809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437" y="4084104"/>
            <a:ext cx="2014745" cy="26471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Stačiakampis 17">
            <a:extLst>
              <a:ext uri="{FF2B5EF4-FFF2-40B4-BE49-F238E27FC236}">
                <a16:creationId xmlns:a16="http://schemas.microsoft.com/office/drawing/2014/main" xmlns="" id="{369FDE09-6750-6CFC-1568-368FE5993524}"/>
              </a:ext>
            </a:extLst>
          </p:cNvPr>
          <p:cNvSpPr/>
          <p:nvPr/>
        </p:nvSpPr>
        <p:spPr>
          <a:xfrm rot="10800000">
            <a:off x="-1633774" y="-2181125"/>
            <a:ext cx="15459551" cy="40077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9" name="Stačiakampis 18">
            <a:extLst>
              <a:ext uri="{FF2B5EF4-FFF2-40B4-BE49-F238E27FC236}">
                <a16:creationId xmlns:a16="http://schemas.microsoft.com/office/drawing/2014/main" xmlns="" id="{D15CA9A1-D807-5805-8F1C-D7D2D3DCFCF1}"/>
              </a:ext>
            </a:extLst>
          </p:cNvPr>
          <p:cNvSpPr/>
          <p:nvPr/>
        </p:nvSpPr>
        <p:spPr>
          <a:xfrm>
            <a:off x="-2792733" y="1669721"/>
            <a:ext cx="17777465" cy="156930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0C493DA4-B640-B432-9206-9FB45E422546}"/>
              </a:ext>
            </a:extLst>
          </p:cNvPr>
          <p:cNvSpPr txBox="1"/>
          <p:nvPr/>
        </p:nvSpPr>
        <p:spPr>
          <a:xfrm>
            <a:off x="3032962" y="-44586"/>
            <a:ext cx="622638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Priemonės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92029C3-B7EC-3441-1A03-A2352989D576}"/>
              </a:ext>
            </a:extLst>
          </p:cNvPr>
          <p:cNvSpPr txBox="1"/>
          <p:nvPr/>
        </p:nvSpPr>
        <p:spPr>
          <a:xfrm>
            <a:off x="547983" y="2458740"/>
            <a:ext cx="1749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220V, </a:t>
            </a:r>
            <a:r>
              <a:rPr lang="lt-L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Įtampos </a:t>
            </a:r>
            <a:r>
              <a:rPr lang="lt-L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lizdas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9FA60CD-6E61-5789-2C82-63DDBB7407DF}"/>
              </a:ext>
            </a:extLst>
          </p:cNvPr>
          <p:cNvSpPr txBox="1"/>
          <p:nvPr/>
        </p:nvSpPr>
        <p:spPr>
          <a:xfrm>
            <a:off x="2589788" y="2969281"/>
            <a:ext cx="27928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500ml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lt-L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Stiklainis</a:t>
            </a:r>
            <a:endParaRPr lang="lt-L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4B227A2-0FD1-F3E8-ED1F-BDC472B607DD}"/>
              </a:ext>
            </a:extLst>
          </p:cNvPr>
          <p:cNvSpPr txBox="1"/>
          <p:nvPr/>
        </p:nvSpPr>
        <p:spPr>
          <a:xfrm>
            <a:off x="4923416" y="2618751"/>
            <a:ext cx="29408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Telefonas, chronometras laikui(t)</a:t>
            </a:r>
          </a:p>
        </p:txBody>
      </p:sp>
      <p:pic>
        <p:nvPicPr>
          <p:cNvPr id="25" name="Paveikslėlis 24">
            <a:extLst>
              <a:ext uri="{FF2B5EF4-FFF2-40B4-BE49-F238E27FC236}">
                <a16:creationId xmlns:a16="http://schemas.microsoft.com/office/drawing/2014/main" xmlns="" id="{03B973DE-0B13-08C4-6FC9-302A442B46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546" y="4084104"/>
            <a:ext cx="1993142" cy="26471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3F23437-30E9-D692-39CD-90426C9408C4}"/>
              </a:ext>
            </a:extLst>
          </p:cNvPr>
          <p:cNvSpPr txBox="1"/>
          <p:nvPr/>
        </p:nvSpPr>
        <p:spPr>
          <a:xfrm>
            <a:off x="7610151" y="3030836"/>
            <a:ext cx="25449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Termometras 1 </a:t>
            </a:r>
            <a:r>
              <a:rPr lang="lt-L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= 1</a:t>
            </a:r>
            <a:r>
              <a:rPr lang="lt-L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lt-L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42641AE-9AC9-8BD2-205C-E8D63F363C7B}"/>
              </a:ext>
            </a:extLst>
          </p:cNvPr>
          <p:cNvSpPr txBox="1"/>
          <p:nvPr/>
        </p:nvSpPr>
        <p:spPr>
          <a:xfrm>
            <a:off x="9900946" y="2476839"/>
            <a:ext cx="2291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2200W, </a:t>
            </a:r>
            <a:r>
              <a:rPr lang="lt-LT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alios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virdulys</a:t>
            </a:r>
            <a:endParaRPr lang="lt-L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Stačiakampis 29">
            <a:extLst>
              <a:ext uri="{FF2B5EF4-FFF2-40B4-BE49-F238E27FC236}">
                <a16:creationId xmlns:a16="http://schemas.microsoft.com/office/drawing/2014/main" xmlns="" id="{C35E9670-25B0-9CE3-A693-AF89DD2163D9}"/>
              </a:ext>
            </a:extLst>
          </p:cNvPr>
          <p:cNvSpPr/>
          <p:nvPr/>
        </p:nvSpPr>
        <p:spPr>
          <a:xfrm rot="11222161">
            <a:off x="-9720867" y="6847989"/>
            <a:ext cx="29186132" cy="438942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5859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8A73532F-254D-9FAD-6D50-5BC90AE99C36}"/>
              </a:ext>
            </a:extLst>
          </p:cNvPr>
          <p:cNvSpPr/>
          <p:nvPr/>
        </p:nvSpPr>
        <p:spPr>
          <a:xfrm rot="10800000">
            <a:off x="0" y="-274320"/>
            <a:ext cx="12192000" cy="71323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Turinio vietos rezervavimo ženklas 11">
            <a:extLst>
              <a:ext uri="{FF2B5EF4-FFF2-40B4-BE49-F238E27FC236}">
                <a16:creationId xmlns:a16="http://schemas.microsoft.com/office/drawing/2014/main" xmlns="" id="{28E00EDF-40BC-F1EF-BCFC-069106863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947" y="1993272"/>
            <a:ext cx="8843211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Įpilti 0.5 l vandens į arbatinuką.</a:t>
            </a:r>
          </a:p>
          <a:p>
            <a:pPr marL="0" indent="0">
              <a:buNone/>
            </a:pPr>
            <a:r>
              <a:rPr lang="lt-LT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lt-LT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Išmatuoti vandens temperatūrą, kad ji būtų </a:t>
            </a:r>
            <a:r>
              <a:rPr lang="en-US" sz="2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lygi</a:t>
            </a:r>
            <a:r>
              <a:rPr lang="en-US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8°C</a:t>
            </a:r>
            <a:r>
              <a:rPr lang="lt-LT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lt-LT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Įjungti arbatinuką ir pradėti chronometrą.</a:t>
            </a:r>
          </a:p>
          <a:p>
            <a:pPr marL="0" indent="0">
              <a:buNone/>
            </a:pPr>
            <a:r>
              <a:rPr lang="lt-LT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Matuoti laiką, kol vanduo užvirs.</a:t>
            </a:r>
          </a:p>
          <a:p>
            <a:pPr marL="0" indent="0">
              <a:buNone/>
            </a:pPr>
            <a:r>
              <a:rPr lang="lt-LT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Užfiksuoti laiką, temperatūrą ir vandens kiekį.</a:t>
            </a:r>
          </a:p>
          <a:p>
            <a:pPr marL="0" indent="0">
              <a:buNone/>
            </a:pPr>
            <a:r>
              <a:rPr lang="lt-LT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Pakartoti žingsnius su 0.75 l, 1 l ir 1.5 l vandens kiekiais.</a:t>
            </a:r>
          </a:p>
          <a:p>
            <a:pPr marL="0" indent="0">
              <a:buNone/>
            </a:pPr>
            <a:r>
              <a:rPr lang="lt-LT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Palyginti eksperimento rezultatus skirtingose patalpose.</a:t>
            </a:r>
          </a:p>
          <a:p>
            <a:pPr marL="0" indent="0">
              <a:buNone/>
            </a:pPr>
            <a:endParaRPr lang="lt-LT" sz="2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31C1D3A3-5721-DB65-8BC0-EC6826F68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65" y="588251"/>
            <a:ext cx="8596668" cy="1320800"/>
          </a:xfrm>
        </p:spPr>
        <p:txBody>
          <a:bodyPr/>
          <a:lstStyle/>
          <a:p>
            <a:endParaRPr lang="lt-LT" dirty="0"/>
          </a:p>
        </p:txBody>
      </p:sp>
      <p:graphicFrame>
        <p:nvGraphicFramePr>
          <p:cNvPr id="6" name="Lentelė 5">
            <a:extLst>
              <a:ext uri="{FF2B5EF4-FFF2-40B4-BE49-F238E27FC236}">
                <a16:creationId xmlns:a16="http://schemas.microsoft.com/office/drawing/2014/main" xmlns="" id="{2EC31F45-9198-D241-7313-E89763B03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767516"/>
              </p:ext>
            </p:extLst>
          </p:nvPr>
        </p:nvGraphicFramePr>
        <p:xfrm>
          <a:off x="9098474" y="9255500"/>
          <a:ext cx="8918592" cy="434715"/>
        </p:xfrm>
        <a:graphic>
          <a:graphicData uri="http://schemas.openxmlformats.org/drawingml/2006/table">
            <a:tbl>
              <a:tblPr/>
              <a:tblGrid>
                <a:gridCol w="8918592">
                  <a:extLst>
                    <a:ext uri="{9D8B030D-6E8A-4147-A177-3AD203B41FA5}">
                      <a16:colId xmlns:a16="http://schemas.microsoft.com/office/drawing/2014/main" xmlns="" val="593961672"/>
                    </a:ext>
                  </a:extLst>
                </a:gridCol>
              </a:tblGrid>
              <a:tr h="434715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08743827"/>
                  </a:ext>
                </a:extLst>
              </a:tr>
            </a:tbl>
          </a:graphicData>
        </a:graphic>
      </p:graphicFrame>
      <p:sp>
        <p:nvSpPr>
          <p:cNvPr id="3" name="Stačiakampis 2">
            <a:extLst>
              <a:ext uri="{FF2B5EF4-FFF2-40B4-BE49-F238E27FC236}">
                <a16:creationId xmlns:a16="http://schemas.microsoft.com/office/drawing/2014/main" xmlns="" id="{C21AB81B-03CB-BCF6-C5AD-7D8EB11E42DD}"/>
              </a:ext>
            </a:extLst>
          </p:cNvPr>
          <p:cNvSpPr/>
          <p:nvPr/>
        </p:nvSpPr>
        <p:spPr>
          <a:xfrm rot="10800000">
            <a:off x="-1633774" y="-2181125"/>
            <a:ext cx="15459551" cy="40077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5" name="Stačiakampis 4">
            <a:extLst>
              <a:ext uri="{FF2B5EF4-FFF2-40B4-BE49-F238E27FC236}">
                <a16:creationId xmlns:a16="http://schemas.microsoft.com/office/drawing/2014/main" xmlns="" id="{C7D16CF0-BC93-DC32-D218-8C4B6A5C77F0}"/>
              </a:ext>
            </a:extLst>
          </p:cNvPr>
          <p:cNvSpPr/>
          <p:nvPr/>
        </p:nvSpPr>
        <p:spPr>
          <a:xfrm>
            <a:off x="-2792733" y="1669721"/>
            <a:ext cx="17777465" cy="156930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794BAE9-C2B4-411B-57B2-DDB30F054C8A}"/>
              </a:ext>
            </a:extLst>
          </p:cNvPr>
          <p:cNvSpPr txBox="1"/>
          <p:nvPr/>
        </p:nvSpPr>
        <p:spPr>
          <a:xfrm>
            <a:off x="3006923" y="-36746"/>
            <a:ext cx="89685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Tyrimo </a:t>
            </a:r>
            <a:r>
              <a:rPr lang="lt-LT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eiga</a:t>
            </a:r>
          </a:p>
        </p:txBody>
      </p:sp>
      <p:sp>
        <p:nvSpPr>
          <p:cNvPr id="15" name="Stačiakampis 14">
            <a:extLst>
              <a:ext uri="{FF2B5EF4-FFF2-40B4-BE49-F238E27FC236}">
                <a16:creationId xmlns:a16="http://schemas.microsoft.com/office/drawing/2014/main" xmlns="" id="{FAFAF25A-6C43-4E0B-DDE9-FE1C995695FC}"/>
              </a:ext>
            </a:extLst>
          </p:cNvPr>
          <p:cNvSpPr/>
          <p:nvPr/>
        </p:nvSpPr>
        <p:spPr>
          <a:xfrm rot="7109064">
            <a:off x="1335776" y="2018975"/>
            <a:ext cx="23159959" cy="488234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7" name="Paveikslėlis 16">
            <a:extLst>
              <a:ext uri="{FF2B5EF4-FFF2-40B4-BE49-F238E27FC236}">
                <a16:creationId xmlns:a16="http://schemas.microsoft.com/office/drawing/2014/main" xmlns="" id="{B86DEA1A-99DC-3237-A4CF-E8DBF1784E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1715">
            <a:off x="9361813" y="2345388"/>
            <a:ext cx="2685962" cy="2685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254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tačiakampis 14">
            <a:extLst>
              <a:ext uri="{FF2B5EF4-FFF2-40B4-BE49-F238E27FC236}">
                <a16:creationId xmlns:a16="http://schemas.microsoft.com/office/drawing/2014/main" xmlns="" id="{34171E3D-2658-A81B-F94A-0F3C9D67CFCD}"/>
              </a:ext>
            </a:extLst>
          </p:cNvPr>
          <p:cNvSpPr/>
          <p:nvPr/>
        </p:nvSpPr>
        <p:spPr>
          <a:xfrm rot="8337816">
            <a:off x="-1311944" y="5365274"/>
            <a:ext cx="23159959" cy="575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 13">
            <a:extLst>
              <a:ext uri="{FF2B5EF4-FFF2-40B4-BE49-F238E27FC236}">
                <a16:creationId xmlns:a16="http://schemas.microsoft.com/office/drawing/2014/main" xmlns="" id="{B1A4AE5F-79F5-2523-C9CB-72A862B4D486}"/>
              </a:ext>
            </a:extLst>
          </p:cNvPr>
          <p:cNvSpPr/>
          <p:nvPr/>
        </p:nvSpPr>
        <p:spPr>
          <a:xfrm rot="8337816">
            <a:off x="-2951923" y="4480251"/>
            <a:ext cx="23159959" cy="575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Stačiakampis 12">
            <a:extLst>
              <a:ext uri="{FF2B5EF4-FFF2-40B4-BE49-F238E27FC236}">
                <a16:creationId xmlns:a16="http://schemas.microsoft.com/office/drawing/2014/main" xmlns="" id="{BFC76FB6-CD14-8A9A-5CBB-07AEEC52BC39}"/>
              </a:ext>
            </a:extLst>
          </p:cNvPr>
          <p:cNvSpPr/>
          <p:nvPr/>
        </p:nvSpPr>
        <p:spPr>
          <a:xfrm rot="8337816">
            <a:off x="-6490683" y="4775259"/>
            <a:ext cx="23159959" cy="575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xmlns="" id="{F7D754B7-A0CF-ACEA-0040-73BE1A3E4A78}"/>
              </a:ext>
            </a:extLst>
          </p:cNvPr>
          <p:cNvSpPr/>
          <p:nvPr/>
        </p:nvSpPr>
        <p:spPr>
          <a:xfrm rot="8337816">
            <a:off x="-8661983" y="4162759"/>
            <a:ext cx="23159959" cy="575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Stačiakampis 9">
            <a:extLst>
              <a:ext uri="{FF2B5EF4-FFF2-40B4-BE49-F238E27FC236}">
                <a16:creationId xmlns:a16="http://schemas.microsoft.com/office/drawing/2014/main" xmlns="" id="{F0003D90-4849-D567-86BF-00130C331352}"/>
              </a:ext>
            </a:extLst>
          </p:cNvPr>
          <p:cNvSpPr/>
          <p:nvPr/>
        </p:nvSpPr>
        <p:spPr>
          <a:xfrm rot="8337816">
            <a:off x="-12159463" y="4457766"/>
            <a:ext cx="23159959" cy="575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8A73532F-254D-9FAD-6D50-5BC90AE99C36}"/>
              </a:ext>
            </a:extLst>
          </p:cNvPr>
          <p:cNvSpPr/>
          <p:nvPr/>
        </p:nvSpPr>
        <p:spPr>
          <a:xfrm rot="10800000">
            <a:off x="0" y="-274320"/>
            <a:ext cx="12192000" cy="71323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Stačiakampis 16">
            <a:extLst>
              <a:ext uri="{FF2B5EF4-FFF2-40B4-BE49-F238E27FC236}">
                <a16:creationId xmlns:a16="http://schemas.microsoft.com/office/drawing/2014/main" xmlns="" id="{26ABBFCF-BFB5-1B12-27A4-6F27F365400C}"/>
              </a:ext>
            </a:extLst>
          </p:cNvPr>
          <p:cNvSpPr/>
          <p:nvPr/>
        </p:nvSpPr>
        <p:spPr>
          <a:xfrm rot="8337816">
            <a:off x="-12159465" y="4457765"/>
            <a:ext cx="23159959" cy="575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8" name="Stačiakampis 17">
            <a:extLst>
              <a:ext uri="{FF2B5EF4-FFF2-40B4-BE49-F238E27FC236}">
                <a16:creationId xmlns:a16="http://schemas.microsoft.com/office/drawing/2014/main" xmlns="" id="{682890C6-5D2F-169B-BD9F-231B94CD20CA}"/>
              </a:ext>
            </a:extLst>
          </p:cNvPr>
          <p:cNvSpPr/>
          <p:nvPr/>
        </p:nvSpPr>
        <p:spPr>
          <a:xfrm rot="8337816">
            <a:off x="-8661985" y="4162758"/>
            <a:ext cx="23159959" cy="575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9" name="Stačiakampis 18">
            <a:extLst>
              <a:ext uri="{FF2B5EF4-FFF2-40B4-BE49-F238E27FC236}">
                <a16:creationId xmlns:a16="http://schemas.microsoft.com/office/drawing/2014/main" xmlns="" id="{2EE583A6-98CB-5765-40F9-0FD3FB81E9F1}"/>
              </a:ext>
            </a:extLst>
          </p:cNvPr>
          <p:cNvSpPr/>
          <p:nvPr/>
        </p:nvSpPr>
        <p:spPr>
          <a:xfrm rot="8337816">
            <a:off x="-6490685" y="4775258"/>
            <a:ext cx="23159959" cy="575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0" name="Stačiakampis 19">
            <a:extLst>
              <a:ext uri="{FF2B5EF4-FFF2-40B4-BE49-F238E27FC236}">
                <a16:creationId xmlns:a16="http://schemas.microsoft.com/office/drawing/2014/main" xmlns="" id="{94103262-515B-0332-8347-23185958C622}"/>
              </a:ext>
            </a:extLst>
          </p:cNvPr>
          <p:cNvSpPr/>
          <p:nvPr/>
        </p:nvSpPr>
        <p:spPr>
          <a:xfrm rot="8337816">
            <a:off x="-2993205" y="4480251"/>
            <a:ext cx="23159959" cy="575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Stačiakampis 20">
            <a:extLst>
              <a:ext uri="{FF2B5EF4-FFF2-40B4-BE49-F238E27FC236}">
                <a16:creationId xmlns:a16="http://schemas.microsoft.com/office/drawing/2014/main" xmlns="" id="{85B7C3FB-EA5A-F384-51F0-B3BE373ED96F}"/>
              </a:ext>
            </a:extLst>
          </p:cNvPr>
          <p:cNvSpPr/>
          <p:nvPr/>
        </p:nvSpPr>
        <p:spPr>
          <a:xfrm rot="8337816">
            <a:off x="-1311946" y="5365273"/>
            <a:ext cx="23159959" cy="57533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31C1D3A3-5721-DB65-8BC0-EC6826F68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graphicFrame>
        <p:nvGraphicFramePr>
          <p:cNvPr id="5" name="Turinio vietos rezervavimo ženklas 4">
            <a:extLst>
              <a:ext uri="{FF2B5EF4-FFF2-40B4-BE49-F238E27FC236}">
                <a16:creationId xmlns:a16="http://schemas.microsoft.com/office/drawing/2014/main" xmlns="" id="{98CE8A1B-600A-C045-22EB-8EB436E593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8554543"/>
              </p:ext>
            </p:extLst>
          </p:nvPr>
        </p:nvGraphicFramePr>
        <p:xfrm>
          <a:off x="-4" y="2871235"/>
          <a:ext cx="12192000" cy="351042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xmlns="" val="380069182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xmlns="" val="33711731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xmlns="" val="345288789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xmlns="" val="236097329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xmlns="" val="2513371767"/>
                    </a:ext>
                  </a:extLst>
                </a:gridCol>
              </a:tblGrid>
              <a:tr h="1437789">
                <a:tc>
                  <a:txBody>
                    <a:bodyPr/>
                    <a:lstStyle/>
                    <a:p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Galia, W</a:t>
                      </a:r>
                      <a:endParaRPr lang="lt-LT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Vandens</a:t>
                      </a: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8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kiekis</a:t>
                      </a: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, l</a:t>
                      </a:r>
                      <a:endParaRPr lang="lt-LT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Vandens</a:t>
                      </a: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u</a:t>
                      </a:r>
                      <a:r>
                        <a:rPr lang="lt-LT" sz="28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žvirimo</a:t>
                      </a:r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laikas,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Atliktas darbas, </a:t>
                      </a:r>
                      <a:r>
                        <a:rPr lang="lt-LT" sz="28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Ws</a:t>
                      </a:r>
                      <a:endParaRPr lang="lt-LT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Įtampa, 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1218143"/>
                  </a:ext>
                </a:extLst>
              </a:tr>
              <a:tr h="509441"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2200 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0.5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215.6 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220 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77973308"/>
                  </a:ext>
                </a:extLst>
              </a:tr>
              <a:tr h="509441"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2200 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0.75 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325.6 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220 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9203742"/>
                  </a:ext>
                </a:extLst>
              </a:tr>
              <a:tr h="509441"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2200 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418 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220 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34244748"/>
                  </a:ext>
                </a:extLst>
              </a:tr>
              <a:tr h="509441"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2200 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1.5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638 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220 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64149279"/>
                  </a:ext>
                </a:extLst>
              </a:tr>
            </a:tbl>
          </a:graphicData>
        </a:graphic>
      </p:graphicFrame>
      <p:graphicFrame>
        <p:nvGraphicFramePr>
          <p:cNvPr id="6" name="Lentelė 5">
            <a:extLst>
              <a:ext uri="{FF2B5EF4-FFF2-40B4-BE49-F238E27FC236}">
                <a16:creationId xmlns:a16="http://schemas.microsoft.com/office/drawing/2014/main" xmlns="" id="{2EC31F45-9198-D241-7313-E89763B03C26}"/>
              </a:ext>
            </a:extLst>
          </p:cNvPr>
          <p:cNvGraphicFramePr>
            <a:graphicFrameLocks noGrp="1"/>
          </p:cNvGraphicFramePr>
          <p:nvPr/>
        </p:nvGraphicFramePr>
        <p:xfrm>
          <a:off x="9233941" y="3597639"/>
          <a:ext cx="208280" cy="434715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593961672"/>
                    </a:ext>
                  </a:extLst>
                </a:gridCol>
              </a:tblGrid>
              <a:tr h="434715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08743827"/>
                  </a:ext>
                </a:extLst>
              </a:tr>
            </a:tbl>
          </a:graphicData>
        </a:graphic>
      </p:graphicFrame>
      <p:sp>
        <p:nvSpPr>
          <p:cNvPr id="7" name="Stačiakampis 6">
            <a:extLst>
              <a:ext uri="{FF2B5EF4-FFF2-40B4-BE49-F238E27FC236}">
                <a16:creationId xmlns:a16="http://schemas.microsoft.com/office/drawing/2014/main" xmlns="" id="{207281BE-FE6B-6382-5FAE-DE97D816A559}"/>
              </a:ext>
            </a:extLst>
          </p:cNvPr>
          <p:cNvSpPr/>
          <p:nvPr/>
        </p:nvSpPr>
        <p:spPr>
          <a:xfrm rot="10800000">
            <a:off x="-1633777" y="-1600200"/>
            <a:ext cx="15459551" cy="40077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8" name="Stačiakampis 7">
            <a:extLst>
              <a:ext uri="{FF2B5EF4-FFF2-40B4-BE49-F238E27FC236}">
                <a16:creationId xmlns:a16="http://schemas.microsoft.com/office/drawing/2014/main" xmlns="" id="{BDD0468A-52C6-84EF-EBDB-6519F9F85BA3}"/>
              </a:ext>
            </a:extLst>
          </p:cNvPr>
          <p:cNvSpPr/>
          <p:nvPr/>
        </p:nvSpPr>
        <p:spPr>
          <a:xfrm>
            <a:off x="-2792736" y="2250646"/>
            <a:ext cx="17777465" cy="156930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500A66C-7CA5-B8DC-2E3C-3A8E6F386649}"/>
              </a:ext>
            </a:extLst>
          </p:cNvPr>
          <p:cNvSpPr txBox="1"/>
          <p:nvPr/>
        </p:nvSpPr>
        <p:spPr>
          <a:xfrm>
            <a:off x="1536983" y="439564"/>
            <a:ext cx="101525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Tyrimo</a:t>
            </a:r>
            <a:r>
              <a:rPr lang="en-U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9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rezultatai</a:t>
            </a:r>
            <a:endParaRPr lang="lt-LT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782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8A73532F-254D-9FAD-6D50-5BC90AE99C36}"/>
              </a:ext>
            </a:extLst>
          </p:cNvPr>
          <p:cNvSpPr/>
          <p:nvPr/>
        </p:nvSpPr>
        <p:spPr>
          <a:xfrm rot="10800000">
            <a:off x="0" y="-274320"/>
            <a:ext cx="12192000" cy="71323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31C1D3A3-5721-DB65-8BC0-EC6826F68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graphicFrame>
        <p:nvGraphicFramePr>
          <p:cNvPr id="6" name="Lentelė 5">
            <a:extLst>
              <a:ext uri="{FF2B5EF4-FFF2-40B4-BE49-F238E27FC236}">
                <a16:creationId xmlns:a16="http://schemas.microsoft.com/office/drawing/2014/main" xmlns="" id="{2EC31F45-9198-D241-7313-E89763B03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924880"/>
              </p:ext>
            </p:extLst>
          </p:nvPr>
        </p:nvGraphicFramePr>
        <p:xfrm>
          <a:off x="6492193" y="8189072"/>
          <a:ext cx="7546992" cy="434715"/>
        </p:xfrm>
        <a:graphic>
          <a:graphicData uri="http://schemas.openxmlformats.org/drawingml/2006/table">
            <a:tbl>
              <a:tblPr/>
              <a:tblGrid>
                <a:gridCol w="7546992">
                  <a:extLst>
                    <a:ext uri="{9D8B030D-6E8A-4147-A177-3AD203B41FA5}">
                      <a16:colId xmlns:a16="http://schemas.microsoft.com/office/drawing/2014/main" xmlns="" val="593961672"/>
                    </a:ext>
                  </a:extLst>
                </a:gridCol>
              </a:tblGrid>
              <a:tr h="434715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08743827"/>
                  </a:ext>
                </a:extLst>
              </a:tr>
            </a:tbl>
          </a:graphicData>
        </a:graphic>
      </p:graphicFrame>
      <p:sp>
        <p:nvSpPr>
          <p:cNvPr id="12" name="Turinio vietos rezervavimo ženklas 11">
            <a:extLst>
              <a:ext uri="{FF2B5EF4-FFF2-40B4-BE49-F238E27FC236}">
                <a16:creationId xmlns:a16="http://schemas.microsoft.com/office/drawing/2014/main" xmlns="" id="{28E00EDF-40BC-F1EF-BCFC-069106863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280" y="1946815"/>
            <a:ext cx="8443629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lt-LT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Eksperimentiniai </a:t>
            </a:r>
            <a:r>
              <a:rPr lang="lt-LT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rezultatai </a:t>
            </a:r>
            <a:r>
              <a:rPr lang="lt-LT" sz="27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patvirtin</a:t>
            </a:r>
            <a:r>
              <a:rPr lang="en-US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lt-LT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hipotezę, kad elektros srovės darbas, kai galia pastovi, yra tiesiogiai proporcingas vandens užvirimo laikui ir </a:t>
            </a:r>
            <a:r>
              <a:rPr lang="lt-LT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kiekiui</a:t>
            </a:r>
            <a:r>
              <a:rPr lang="en-US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tai</a:t>
            </a:r>
            <a:r>
              <a:rPr lang="lt-LT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parodo, kad elektros srovės darbas arbatinuke, kai arbatinuko elektros srovės galia pastovi priklauso nuo virinamo vandens kiekio ir užvirimo laiko, esant įvairioms sąlygoms.</a:t>
            </a:r>
          </a:p>
          <a:p>
            <a:pPr marL="0" indent="0">
              <a:buNone/>
            </a:pPr>
            <a:r>
              <a:rPr lang="lt-LT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lt-LT" sz="2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Didėjant </a:t>
            </a:r>
            <a:r>
              <a:rPr lang="lt-LT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vandens kiekiui, padidėja elektros srovės darbo trukmė, o mažėjant kiekiui, sumažėja darbo trukmė, rodydama proporcingą sąsają.</a:t>
            </a:r>
          </a:p>
        </p:txBody>
      </p:sp>
      <p:sp>
        <p:nvSpPr>
          <p:cNvPr id="3" name="Stačiakampis 2">
            <a:extLst>
              <a:ext uri="{FF2B5EF4-FFF2-40B4-BE49-F238E27FC236}">
                <a16:creationId xmlns:a16="http://schemas.microsoft.com/office/drawing/2014/main" xmlns="" id="{6A70F6AE-E5BD-5F3B-B1DA-AB521A5DD567}"/>
              </a:ext>
            </a:extLst>
          </p:cNvPr>
          <p:cNvSpPr/>
          <p:nvPr/>
        </p:nvSpPr>
        <p:spPr>
          <a:xfrm rot="10800000">
            <a:off x="-1633774" y="-2181125"/>
            <a:ext cx="15459551" cy="40077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/>
          </a:p>
        </p:txBody>
      </p:sp>
      <p:sp>
        <p:nvSpPr>
          <p:cNvPr id="5" name="Stačiakampis 4">
            <a:extLst>
              <a:ext uri="{FF2B5EF4-FFF2-40B4-BE49-F238E27FC236}">
                <a16:creationId xmlns:a16="http://schemas.microsoft.com/office/drawing/2014/main" xmlns="" id="{AF25358E-54FE-807F-441D-C5B6C1337ED6}"/>
              </a:ext>
            </a:extLst>
          </p:cNvPr>
          <p:cNvSpPr/>
          <p:nvPr/>
        </p:nvSpPr>
        <p:spPr>
          <a:xfrm>
            <a:off x="-2792733" y="1669721"/>
            <a:ext cx="17777465" cy="156930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E5FB804-ADF5-C07B-53CD-BDB808B5DC47}"/>
              </a:ext>
            </a:extLst>
          </p:cNvPr>
          <p:cNvSpPr txBox="1"/>
          <p:nvPr/>
        </p:nvSpPr>
        <p:spPr>
          <a:xfrm>
            <a:off x="4382126" y="-39504"/>
            <a:ext cx="89685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Išvados</a:t>
            </a:r>
            <a:endParaRPr lang="lt-LT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Stačiakampis 13">
            <a:extLst>
              <a:ext uri="{FF2B5EF4-FFF2-40B4-BE49-F238E27FC236}">
                <a16:creationId xmlns:a16="http://schemas.microsoft.com/office/drawing/2014/main" xmlns="" id="{CE053D7E-8563-946C-C0BF-57649E2BBD24}"/>
              </a:ext>
            </a:extLst>
          </p:cNvPr>
          <p:cNvSpPr/>
          <p:nvPr/>
        </p:nvSpPr>
        <p:spPr>
          <a:xfrm rot="7109064">
            <a:off x="1796984" y="2018976"/>
            <a:ext cx="23159959" cy="488234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xmlns="" id="{93266544-F533-1863-CC55-EA054B9DC4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0367">
            <a:off x="7821028" y="1948448"/>
            <a:ext cx="3414912" cy="34149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285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Nuoseklusis ir lygiagretusis jungimas: laidų schemos">
            <a:extLst>
              <a:ext uri="{FF2B5EF4-FFF2-40B4-BE49-F238E27FC236}">
                <a16:creationId xmlns:a16="http://schemas.microsoft.com/office/drawing/2014/main" xmlns="" id="{A2D28BE2-A854-9645-8E43-AC0484DE0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0050" y="4486272"/>
            <a:ext cx="13468349" cy="2371728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6" name="Picture 4" descr="Mišrusis laidininkų jungimas - IT - Fizika">
            <a:extLst>
              <a:ext uri="{FF2B5EF4-FFF2-40B4-BE49-F238E27FC236}">
                <a16:creationId xmlns:a16="http://schemas.microsoft.com/office/drawing/2014/main" xmlns="" id="{B98CF69C-39CA-5F83-D459-ADBCD5A79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5086" y="0"/>
            <a:ext cx="13022037" cy="2683591"/>
          </a:xfrm>
          <a:prstGeom prst="roundRect">
            <a:avLst>
              <a:gd name="adj" fmla="val 41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F0697DA6-4F08-4DDE-AF38-300600AE7F24}"/>
              </a:ext>
            </a:extLst>
          </p:cNvPr>
          <p:cNvSpPr/>
          <p:nvPr/>
        </p:nvSpPr>
        <p:spPr>
          <a:xfrm rot="10800000">
            <a:off x="-1895831" y="2520949"/>
            <a:ext cx="15459551" cy="212725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A5C5D30B-0FF5-0DF1-CD24-34455BC2A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42" y="3010445"/>
            <a:ext cx="12026900" cy="1320800"/>
          </a:xfrm>
        </p:spPr>
        <p:txBody>
          <a:bodyPr>
            <a:noAutofit/>
          </a:bodyPr>
          <a:lstStyle/>
          <a:p>
            <a:r>
              <a:rPr lang="lt-LT" sz="7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Uždaviniai ir jų sprendimai</a:t>
            </a:r>
          </a:p>
        </p:txBody>
      </p:sp>
      <p:sp>
        <p:nvSpPr>
          <p:cNvPr id="23" name="Stačiakampis 22">
            <a:extLst>
              <a:ext uri="{FF2B5EF4-FFF2-40B4-BE49-F238E27FC236}">
                <a16:creationId xmlns:a16="http://schemas.microsoft.com/office/drawing/2014/main" xmlns="" id="{6CB58CA7-5067-BEB7-0DFB-1641FFE472E2}"/>
              </a:ext>
            </a:extLst>
          </p:cNvPr>
          <p:cNvSpPr/>
          <p:nvPr/>
        </p:nvSpPr>
        <p:spPr>
          <a:xfrm>
            <a:off x="-3054789" y="4491270"/>
            <a:ext cx="17777465" cy="387621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Stačiakampis 20">
            <a:extLst>
              <a:ext uri="{FF2B5EF4-FFF2-40B4-BE49-F238E27FC236}">
                <a16:creationId xmlns:a16="http://schemas.microsoft.com/office/drawing/2014/main" xmlns="" id="{123B3111-02E7-C5A4-9F8F-A060F888E10D}"/>
              </a:ext>
            </a:extLst>
          </p:cNvPr>
          <p:cNvSpPr/>
          <p:nvPr/>
        </p:nvSpPr>
        <p:spPr>
          <a:xfrm>
            <a:off x="-3054789" y="2478648"/>
            <a:ext cx="17777465" cy="387621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3" name="Stačiakampis 32">
            <a:extLst>
              <a:ext uri="{FF2B5EF4-FFF2-40B4-BE49-F238E27FC236}">
                <a16:creationId xmlns:a16="http://schemas.microsoft.com/office/drawing/2014/main" xmlns="" id="{5B4CA57B-8FB4-5EDC-619A-966BA40C3817}"/>
              </a:ext>
            </a:extLst>
          </p:cNvPr>
          <p:cNvSpPr/>
          <p:nvPr/>
        </p:nvSpPr>
        <p:spPr>
          <a:xfrm rot="9416329">
            <a:off x="-6338153" y="-4186622"/>
            <a:ext cx="23159959" cy="488234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4" name="Stačiakampis 33">
            <a:extLst>
              <a:ext uri="{FF2B5EF4-FFF2-40B4-BE49-F238E27FC236}">
                <a16:creationId xmlns:a16="http://schemas.microsoft.com/office/drawing/2014/main" xmlns="" id="{20EEE28E-A67C-CF41-8EE8-6C1898CBD0CC}"/>
              </a:ext>
            </a:extLst>
          </p:cNvPr>
          <p:cNvSpPr/>
          <p:nvPr/>
        </p:nvSpPr>
        <p:spPr>
          <a:xfrm rot="20218432">
            <a:off x="612020" y="4306593"/>
            <a:ext cx="23159959" cy="559601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1949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8A73532F-254D-9FAD-6D50-5BC90AE99C36}"/>
              </a:ext>
            </a:extLst>
          </p:cNvPr>
          <p:cNvSpPr/>
          <p:nvPr/>
        </p:nvSpPr>
        <p:spPr>
          <a:xfrm rot="10800000">
            <a:off x="0" y="-274320"/>
            <a:ext cx="12192000" cy="71323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Stačiakampis 6">
            <a:extLst>
              <a:ext uri="{FF2B5EF4-FFF2-40B4-BE49-F238E27FC236}">
                <a16:creationId xmlns:a16="http://schemas.microsoft.com/office/drawing/2014/main" xmlns="" id="{C13F355F-3667-9737-B0E3-F865AB70BFDF}"/>
              </a:ext>
            </a:extLst>
          </p:cNvPr>
          <p:cNvSpPr/>
          <p:nvPr/>
        </p:nvSpPr>
        <p:spPr>
          <a:xfrm rot="10800000">
            <a:off x="-1633777" y="-1600200"/>
            <a:ext cx="15459551" cy="40077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31C1D3A3-5721-DB65-8BC0-EC6826F68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30BB831-9FFA-C28F-6AE3-CF3CEDEF03F7}"/>
              </a:ext>
            </a:extLst>
          </p:cNvPr>
          <p:cNvSpPr txBox="1"/>
          <p:nvPr/>
        </p:nvSpPr>
        <p:spPr>
          <a:xfrm>
            <a:off x="0" y="188805"/>
            <a:ext cx="1256175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Kokį darbą atlieka arbatinukas, kurio galia 2400W, jeigu jis užverda per 1.5 min?</a:t>
            </a:r>
          </a:p>
        </p:txBody>
      </p:sp>
      <p:sp>
        <p:nvSpPr>
          <p:cNvPr id="8" name="Stačiakampis 7">
            <a:extLst>
              <a:ext uri="{FF2B5EF4-FFF2-40B4-BE49-F238E27FC236}">
                <a16:creationId xmlns:a16="http://schemas.microsoft.com/office/drawing/2014/main" xmlns="" id="{55369F37-EEEF-596C-2AF2-0778AA3C8580}"/>
              </a:ext>
            </a:extLst>
          </p:cNvPr>
          <p:cNvSpPr/>
          <p:nvPr/>
        </p:nvSpPr>
        <p:spPr>
          <a:xfrm>
            <a:off x="-2792736" y="2250646"/>
            <a:ext cx="17777465" cy="156930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3198C46-28B5-ABCE-34A9-344B7943CB96}"/>
              </a:ext>
            </a:extLst>
          </p:cNvPr>
          <p:cNvSpPr txBox="1"/>
          <p:nvPr/>
        </p:nvSpPr>
        <p:spPr>
          <a:xfrm>
            <a:off x="3691301" y="2516555"/>
            <a:ext cx="120452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reikia pritaikyti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darbo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formul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ę: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BD32B5F1-9338-78B2-FBC2-824196A1DE8B}"/>
                  </a:ext>
                </a:extLst>
              </p:cNvPr>
              <p:cNvSpPr txBox="1"/>
              <p:nvPr/>
            </p:nvSpPr>
            <p:spPr>
              <a:xfrm>
                <a:off x="4355363" y="3794477"/>
                <a:ext cx="8969188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lt-LT" sz="9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14:m>
                  <m:oMath xmlns:m="http://schemas.openxmlformats.org/officeDocument/2006/math">
                    <m:r>
                      <a:rPr lang="en-US" sz="9600" b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r>
                      <a:rPr lang="lt-LT" sz="9600" b="1" i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𝐏𝐭</m:t>
                    </m:r>
                  </m:oMath>
                </a14:m>
                <a:endParaRPr lang="lt-LT" sz="9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32B5F1-9338-78B2-FBC2-824196A1D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363" y="3794477"/>
                <a:ext cx="8969188" cy="1569660"/>
              </a:xfrm>
              <a:prstGeom prst="rect">
                <a:avLst/>
              </a:prstGeom>
              <a:blipFill>
                <a:blip r:embed="rId3"/>
                <a:stretch>
                  <a:fillRect l="-7269" t="-21318" b="-4767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9AC7B47-95B2-0104-B238-37982543D6C4}"/>
              </a:ext>
            </a:extLst>
          </p:cNvPr>
          <p:cNvSpPr txBox="1"/>
          <p:nvPr/>
        </p:nvSpPr>
        <p:spPr>
          <a:xfrm>
            <a:off x="677334" y="2516555"/>
            <a:ext cx="30139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Užuomina: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7EBB6C3-2883-16B1-0771-85CB7F255849}"/>
              </a:ext>
            </a:extLst>
          </p:cNvPr>
          <p:cNvSpPr txBox="1"/>
          <p:nvPr/>
        </p:nvSpPr>
        <p:spPr>
          <a:xfrm>
            <a:off x="4379821" y="5934903"/>
            <a:ext cx="34323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Sprendimas:</a:t>
            </a:r>
          </a:p>
        </p:txBody>
      </p:sp>
      <p:pic>
        <p:nvPicPr>
          <p:cNvPr id="17" name="Paveikslėlis 16">
            <a:extLst>
              <a:ext uri="{FF2B5EF4-FFF2-40B4-BE49-F238E27FC236}">
                <a16:creationId xmlns:a16="http://schemas.microsoft.com/office/drawing/2014/main" xmlns="" id="{F9EBFECA-05E1-CA0C-A590-79FDE8C348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737" y="1161550"/>
            <a:ext cx="1433785" cy="143378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DEF6216-C0E0-6580-035A-D6DFEF9933CA}"/>
              </a:ext>
            </a:extLst>
          </p:cNvPr>
          <p:cNvSpPr txBox="1"/>
          <p:nvPr/>
        </p:nvSpPr>
        <p:spPr>
          <a:xfrm>
            <a:off x="9548706" y="1527928"/>
            <a:ext cx="26231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Vidutinis</a:t>
            </a:r>
            <a:endParaRPr lang="lt-LT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Turinio vietos rezervavimo ženklas 9">
            <a:extLst>
              <a:ext uri="{FF2B5EF4-FFF2-40B4-BE49-F238E27FC236}">
                <a16:creationId xmlns:a16="http://schemas.microsoft.com/office/drawing/2014/main" xmlns="" id="{1A19298D-D63C-C9B5-0599-0B0D432A95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353160"/>
            <a:ext cx="12192000" cy="4458115"/>
          </a:xfrm>
        </p:spPr>
      </p:pic>
    </p:spTree>
    <p:extLst>
      <p:ext uri="{BB962C8B-B14F-4D97-AF65-F5344CB8AC3E}">
        <p14:creationId xmlns:p14="http://schemas.microsoft.com/office/powerpoint/2010/main" val="384250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8A73532F-254D-9FAD-6D50-5BC90AE99C36}"/>
              </a:ext>
            </a:extLst>
          </p:cNvPr>
          <p:cNvSpPr/>
          <p:nvPr/>
        </p:nvSpPr>
        <p:spPr>
          <a:xfrm rot="10800000">
            <a:off x="0" y="-274320"/>
            <a:ext cx="12192000" cy="71323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Stačiakampis 6">
            <a:extLst>
              <a:ext uri="{FF2B5EF4-FFF2-40B4-BE49-F238E27FC236}">
                <a16:creationId xmlns:a16="http://schemas.microsoft.com/office/drawing/2014/main" xmlns="" id="{C13F355F-3667-9737-B0E3-F865AB70BFDF}"/>
              </a:ext>
            </a:extLst>
          </p:cNvPr>
          <p:cNvSpPr/>
          <p:nvPr/>
        </p:nvSpPr>
        <p:spPr>
          <a:xfrm rot="10800000">
            <a:off x="-1633777" y="-1600200"/>
            <a:ext cx="15459551" cy="40077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31C1D3A3-5721-DB65-8BC0-EC6826F68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30BB831-9FFA-C28F-6AE3-CF3CEDEF03F7}"/>
              </a:ext>
            </a:extLst>
          </p:cNvPr>
          <p:cNvSpPr txBox="1"/>
          <p:nvPr/>
        </p:nvSpPr>
        <p:spPr>
          <a:xfrm>
            <a:off x="73394" y="84358"/>
            <a:ext cx="1204520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Kiek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šilumos per 30 s išskirs dvi 20 W lemputės? Tinklo įtampa 220 V.</a:t>
            </a:r>
          </a:p>
        </p:txBody>
      </p:sp>
      <p:sp>
        <p:nvSpPr>
          <p:cNvPr id="8" name="Stačiakampis 7">
            <a:extLst>
              <a:ext uri="{FF2B5EF4-FFF2-40B4-BE49-F238E27FC236}">
                <a16:creationId xmlns:a16="http://schemas.microsoft.com/office/drawing/2014/main" xmlns="" id="{55369F37-EEEF-596C-2AF2-0778AA3C8580}"/>
              </a:ext>
            </a:extLst>
          </p:cNvPr>
          <p:cNvSpPr/>
          <p:nvPr/>
        </p:nvSpPr>
        <p:spPr>
          <a:xfrm>
            <a:off x="-2792736" y="2250646"/>
            <a:ext cx="17777465" cy="156930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3198C46-28B5-ABCE-34A9-344B7943CB96}"/>
              </a:ext>
            </a:extLst>
          </p:cNvPr>
          <p:cNvSpPr txBox="1"/>
          <p:nvPr/>
        </p:nvSpPr>
        <p:spPr>
          <a:xfrm>
            <a:off x="3513837" y="2548592"/>
            <a:ext cx="120452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Energija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(E) = 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Šiluma(Q)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BD32B5F1-9338-78B2-FBC2-824196A1DE8B}"/>
                  </a:ext>
                </a:extLst>
              </p:cNvPr>
              <p:cNvSpPr txBox="1"/>
              <p:nvPr/>
            </p:nvSpPr>
            <p:spPr>
              <a:xfrm>
                <a:off x="4379821" y="3765880"/>
                <a:ext cx="8969188" cy="16961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9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</a:t>
                </a:r>
                <a14:m>
                  <m:oMath xmlns:m="http://schemas.openxmlformats.org/officeDocument/2006/math">
                    <m:r>
                      <a:rPr lang="en-US" sz="9600" b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9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en-US" sz="96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𝑸</m:t>
                        </m:r>
                      </m:e>
                      <m:sup/>
                    </m:sSup>
                  </m:oMath>
                </a14:m>
                <a:endParaRPr lang="lt-LT" sz="9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32B5F1-9338-78B2-FBC2-824196A1D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9821" y="3765880"/>
                <a:ext cx="8969188" cy="1696105"/>
              </a:xfrm>
              <a:prstGeom prst="rect">
                <a:avLst/>
              </a:prstGeom>
              <a:blipFill>
                <a:blip r:embed="rId3"/>
                <a:stretch>
                  <a:fillRect l="-7269" t="-12590" b="-4460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9AC7B47-95B2-0104-B238-37982543D6C4}"/>
              </a:ext>
            </a:extLst>
          </p:cNvPr>
          <p:cNvSpPr txBox="1"/>
          <p:nvPr/>
        </p:nvSpPr>
        <p:spPr>
          <a:xfrm>
            <a:off x="677334" y="2516555"/>
            <a:ext cx="30139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Užuomina: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7EBB6C3-2883-16B1-0771-85CB7F255849}"/>
              </a:ext>
            </a:extLst>
          </p:cNvPr>
          <p:cNvSpPr txBox="1"/>
          <p:nvPr/>
        </p:nvSpPr>
        <p:spPr>
          <a:xfrm>
            <a:off x="4379821" y="5934903"/>
            <a:ext cx="34323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Sprendimas:</a:t>
            </a:r>
          </a:p>
        </p:txBody>
      </p:sp>
      <p:pic>
        <p:nvPicPr>
          <p:cNvPr id="14" name="Turinio vietos rezervavimo ženklas 13">
            <a:extLst>
              <a:ext uri="{FF2B5EF4-FFF2-40B4-BE49-F238E27FC236}">
                <a16:creationId xmlns:a16="http://schemas.microsoft.com/office/drawing/2014/main" xmlns="" id="{B9DB0894-6AF9-6698-CA44-EB8CB5DB01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407576"/>
            <a:ext cx="12192000" cy="4475970"/>
          </a:xfrm>
        </p:spPr>
      </p:pic>
      <p:pic>
        <p:nvPicPr>
          <p:cNvPr id="21" name="Paveikslėlis 20">
            <a:extLst>
              <a:ext uri="{FF2B5EF4-FFF2-40B4-BE49-F238E27FC236}">
                <a16:creationId xmlns:a16="http://schemas.microsoft.com/office/drawing/2014/main" xmlns="" id="{6E10B77F-D011-1E9D-0F6A-78014E6CB2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787" y="1128630"/>
            <a:ext cx="1433785" cy="143378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44C25E7-3BB7-C7FE-09F3-5C98BE744781}"/>
              </a:ext>
            </a:extLst>
          </p:cNvPr>
          <p:cNvSpPr txBox="1"/>
          <p:nvPr/>
        </p:nvSpPr>
        <p:spPr>
          <a:xfrm>
            <a:off x="9990756" y="1495008"/>
            <a:ext cx="22012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Sunkus</a:t>
            </a:r>
            <a:endParaRPr lang="lt-LT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" name="Paveikslėlis 22">
            <a:extLst>
              <a:ext uri="{FF2B5EF4-FFF2-40B4-BE49-F238E27FC236}">
                <a16:creationId xmlns:a16="http://schemas.microsoft.com/office/drawing/2014/main" xmlns="" id="{2649A5C3-8136-2877-197B-87AF63AA04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207" y="1115950"/>
            <a:ext cx="1433785" cy="143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68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8A73532F-254D-9FAD-6D50-5BC90AE99C36}"/>
              </a:ext>
            </a:extLst>
          </p:cNvPr>
          <p:cNvSpPr/>
          <p:nvPr/>
        </p:nvSpPr>
        <p:spPr>
          <a:xfrm rot="10800000">
            <a:off x="0" y="-274320"/>
            <a:ext cx="12192000" cy="71323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Stačiakampis 6">
            <a:extLst>
              <a:ext uri="{FF2B5EF4-FFF2-40B4-BE49-F238E27FC236}">
                <a16:creationId xmlns:a16="http://schemas.microsoft.com/office/drawing/2014/main" xmlns="" id="{C13F355F-3667-9737-B0E3-F865AB70BFDF}"/>
              </a:ext>
            </a:extLst>
          </p:cNvPr>
          <p:cNvSpPr/>
          <p:nvPr/>
        </p:nvSpPr>
        <p:spPr>
          <a:xfrm rot="10800000">
            <a:off x="-1633777" y="-1600200"/>
            <a:ext cx="15459551" cy="40077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31C1D3A3-5721-DB65-8BC0-EC6826F68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30BB831-9FFA-C28F-6AE3-CF3CEDEF03F7}"/>
              </a:ext>
            </a:extLst>
          </p:cNvPr>
          <p:cNvSpPr txBox="1"/>
          <p:nvPr/>
        </p:nvSpPr>
        <p:spPr>
          <a:xfrm>
            <a:off x="73394" y="84358"/>
            <a:ext cx="120452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W galios elektros lemputė įjungta į 220 V įtampos tinklą. Koks šia lempute tekančios srovės stipris?</a:t>
            </a:r>
          </a:p>
        </p:txBody>
      </p:sp>
      <p:sp>
        <p:nvSpPr>
          <p:cNvPr id="8" name="Stačiakampis 7">
            <a:extLst>
              <a:ext uri="{FF2B5EF4-FFF2-40B4-BE49-F238E27FC236}">
                <a16:creationId xmlns:a16="http://schemas.microsoft.com/office/drawing/2014/main" xmlns="" id="{55369F37-EEEF-596C-2AF2-0778AA3C8580}"/>
              </a:ext>
            </a:extLst>
          </p:cNvPr>
          <p:cNvSpPr/>
          <p:nvPr/>
        </p:nvSpPr>
        <p:spPr>
          <a:xfrm>
            <a:off x="-2792736" y="2250646"/>
            <a:ext cx="17777465" cy="156930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3198C46-28B5-ABCE-34A9-344B7943CB96}"/>
              </a:ext>
            </a:extLst>
          </p:cNvPr>
          <p:cNvSpPr txBox="1"/>
          <p:nvPr/>
        </p:nvSpPr>
        <p:spPr>
          <a:xfrm>
            <a:off x="3691301" y="2516555"/>
            <a:ext cx="120452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reikia pritaikyti Omo dėsnį kur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lt-LT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BD32B5F1-9338-78B2-FBC2-824196A1DE8B}"/>
                  </a:ext>
                </a:extLst>
              </p:cNvPr>
              <p:cNvSpPr txBox="1"/>
              <p:nvPr/>
            </p:nvSpPr>
            <p:spPr>
              <a:xfrm>
                <a:off x="4789408" y="3138019"/>
                <a:ext cx="8969188" cy="2634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lt-LT" sz="9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</a:t>
                </a:r>
                <a14:m>
                  <m:oMath xmlns:m="http://schemas.openxmlformats.org/officeDocument/2006/math">
                    <m:r>
                      <a:rPr lang="en-US" sz="9600" b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96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9600" b="1" i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96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𝐔</m:t>
                            </m:r>
                          </m:num>
                          <m:den>
                            <m:r>
                              <a:rPr lang="en-US" sz="9600" b="1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𝐑</m:t>
                            </m:r>
                          </m:den>
                        </m:f>
                      </m:e>
                      <m:sup/>
                    </m:sSup>
                  </m:oMath>
                </a14:m>
                <a:endParaRPr lang="lt-LT" sz="9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D32B5F1-9338-78B2-FBC2-824196A1D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9408" y="3138019"/>
                <a:ext cx="8969188" cy="2634696"/>
              </a:xfrm>
              <a:prstGeom prst="rect">
                <a:avLst/>
              </a:prstGeom>
              <a:blipFill>
                <a:blip r:embed="rId2"/>
                <a:stretch>
                  <a:fillRect l="-7410" b="-1643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9AC7B47-95B2-0104-B238-37982543D6C4}"/>
              </a:ext>
            </a:extLst>
          </p:cNvPr>
          <p:cNvSpPr txBox="1"/>
          <p:nvPr/>
        </p:nvSpPr>
        <p:spPr>
          <a:xfrm>
            <a:off x="677334" y="2516555"/>
            <a:ext cx="30139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Užuomina: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7EBB6C3-2883-16B1-0771-85CB7F255849}"/>
              </a:ext>
            </a:extLst>
          </p:cNvPr>
          <p:cNvSpPr txBox="1"/>
          <p:nvPr/>
        </p:nvSpPr>
        <p:spPr>
          <a:xfrm>
            <a:off x="4379821" y="5934903"/>
            <a:ext cx="34323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Sprendimas:</a:t>
            </a:r>
          </a:p>
        </p:txBody>
      </p:sp>
      <p:pic>
        <p:nvPicPr>
          <p:cNvPr id="14" name="Paveikslėlis 13">
            <a:extLst>
              <a:ext uri="{FF2B5EF4-FFF2-40B4-BE49-F238E27FC236}">
                <a16:creationId xmlns:a16="http://schemas.microsoft.com/office/drawing/2014/main" xmlns="" id="{CA40501D-8C5A-C61F-8901-90EFF023C8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097" y="1176382"/>
            <a:ext cx="1433785" cy="143378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F49EF17-44B6-AA88-979A-5E227E0083CC}"/>
              </a:ext>
            </a:extLst>
          </p:cNvPr>
          <p:cNvSpPr txBox="1"/>
          <p:nvPr/>
        </p:nvSpPr>
        <p:spPr>
          <a:xfrm>
            <a:off x="8631066" y="1542760"/>
            <a:ext cx="36343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Labai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Sunkus</a:t>
            </a:r>
            <a:endParaRPr lang="lt-LT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aveikslėlis 16">
            <a:extLst>
              <a:ext uri="{FF2B5EF4-FFF2-40B4-BE49-F238E27FC236}">
                <a16:creationId xmlns:a16="http://schemas.microsoft.com/office/drawing/2014/main" xmlns="" id="{1B78C56D-EEAB-1900-C17E-6C120EEF7C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517" y="1163702"/>
            <a:ext cx="1433785" cy="1433785"/>
          </a:xfrm>
          <a:prstGeom prst="rect">
            <a:avLst/>
          </a:prstGeom>
        </p:spPr>
      </p:pic>
      <p:pic>
        <p:nvPicPr>
          <p:cNvPr id="18" name="Paveikslėlis 17">
            <a:extLst>
              <a:ext uri="{FF2B5EF4-FFF2-40B4-BE49-F238E27FC236}">
                <a16:creationId xmlns:a16="http://schemas.microsoft.com/office/drawing/2014/main" xmlns="" id="{90A88DBA-159B-0092-D239-DF98363B0F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624" y="1153073"/>
            <a:ext cx="1433785" cy="1433785"/>
          </a:xfrm>
          <a:prstGeom prst="rect">
            <a:avLst/>
          </a:prstGeom>
        </p:spPr>
      </p:pic>
      <p:pic>
        <p:nvPicPr>
          <p:cNvPr id="15" name="Turinio vietos rezervavimo ženklas 14">
            <a:extLst>
              <a:ext uri="{FF2B5EF4-FFF2-40B4-BE49-F238E27FC236}">
                <a16:creationId xmlns:a16="http://schemas.microsoft.com/office/drawing/2014/main" xmlns="" id="{491E87D6-5AFF-22A6-60A4-22188616F9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334082"/>
            <a:ext cx="12192000" cy="4523918"/>
          </a:xfrm>
        </p:spPr>
      </p:pic>
    </p:spTree>
    <p:extLst>
      <p:ext uri="{BB962C8B-B14F-4D97-AF65-F5344CB8AC3E}">
        <p14:creationId xmlns:p14="http://schemas.microsoft.com/office/powerpoint/2010/main" val="240692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Nuoseklusis ir lygiagretusis jungimas: laidų schemos">
            <a:extLst>
              <a:ext uri="{FF2B5EF4-FFF2-40B4-BE49-F238E27FC236}">
                <a16:creationId xmlns:a16="http://schemas.microsoft.com/office/drawing/2014/main" xmlns="" id="{A2D28BE2-A854-9645-8E43-AC0484DE0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0050" y="4486272"/>
            <a:ext cx="13468349" cy="2371728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6" name="Picture 4" descr="Mišrusis laidininkų jungimas - IT - Fizika">
            <a:extLst>
              <a:ext uri="{FF2B5EF4-FFF2-40B4-BE49-F238E27FC236}">
                <a16:creationId xmlns:a16="http://schemas.microsoft.com/office/drawing/2014/main" xmlns="" id="{B98CF69C-39CA-5F83-D459-ADBCD5A79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5086" y="0"/>
            <a:ext cx="13022037" cy="2683591"/>
          </a:xfrm>
          <a:prstGeom prst="roundRect">
            <a:avLst>
              <a:gd name="adj" fmla="val 41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F0697DA6-4F08-4DDE-AF38-300600AE7F24}"/>
              </a:ext>
            </a:extLst>
          </p:cNvPr>
          <p:cNvSpPr/>
          <p:nvPr/>
        </p:nvSpPr>
        <p:spPr>
          <a:xfrm rot="10800000">
            <a:off x="-1895831" y="2520949"/>
            <a:ext cx="15459551" cy="212725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A5C5D30B-0FF5-0DF1-CD24-34455BC2A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1055" y="2866269"/>
            <a:ext cx="12026900" cy="1320800"/>
          </a:xfrm>
        </p:spPr>
        <p:txBody>
          <a:bodyPr>
            <a:noAutofit/>
          </a:bodyPr>
          <a:lstStyle/>
          <a:p>
            <a:r>
              <a:rPr lang="lt-LT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Testas</a:t>
            </a:r>
          </a:p>
        </p:txBody>
      </p:sp>
      <p:sp>
        <p:nvSpPr>
          <p:cNvPr id="23" name="Stačiakampis 22">
            <a:extLst>
              <a:ext uri="{FF2B5EF4-FFF2-40B4-BE49-F238E27FC236}">
                <a16:creationId xmlns:a16="http://schemas.microsoft.com/office/drawing/2014/main" xmlns="" id="{6CB58CA7-5067-BEB7-0DFB-1641FFE472E2}"/>
              </a:ext>
            </a:extLst>
          </p:cNvPr>
          <p:cNvSpPr/>
          <p:nvPr/>
        </p:nvSpPr>
        <p:spPr>
          <a:xfrm>
            <a:off x="-3054789" y="4491270"/>
            <a:ext cx="17777465" cy="38762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Stačiakampis 20">
            <a:extLst>
              <a:ext uri="{FF2B5EF4-FFF2-40B4-BE49-F238E27FC236}">
                <a16:creationId xmlns:a16="http://schemas.microsoft.com/office/drawing/2014/main" xmlns="" id="{123B3111-02E7-C5A4-9F8F-A060F888E10D}"/>
              </a:ext>
            </a:extLst>
          </p:cNvPr>
          <p:cNvSpPr/>
          <p:nvPr/>
        </p:nvSpPr>
        <p:spPr>
          <a:xfrm>
            <a:off x="-3054789" y="2478648"/>
            <a:ext cx="17777465" cy="38762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3" name="Stačiakampis 32">
            <a:extLst>
              <a:ext uri="{FF2B5EF4-FFF2-40B4-BE49-F238E27FC236}">
                <a16:creationId xmlns:a16="http://schemas.microsoft.com/office/drawing/2014/main" xmlns="" id="{5B4CA57B-8FB4-5EDC-619A-966BA40C3817}"/>
              </a:ext>
            </a:extLst>
          </p:cNvPr>
          <p:cNvSpPr/>
          <p:nvPr/>
        </p:nvSpPr>
        <p:spPr>
          <a:xfrm rot="9416329">
            <a:off x="-6267752" y="-3399113"/>
            <a:ext cx="23159959" cy="488234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4" name="Stačiakampis 33">
            <a:extLst>
              <a:ext uri="{FF2B5EF4-FFF2-40B4-BE49-F238E27FC236}">
                <a16:creationId xmlns:a16="http://schemas.microsoft.com/office/drawing/2014/main" xmlns="" id="{20EEE28E-A67C-CF41-8EE8-6C1898CBD0CC}"/>
              </a:ext>
            </a:extLst>
          </p:cNvPr>
          <p:cNvSpPr/>
          <p:nvPr/>
        </p:nvSpPr>
        <p:spPr>
          <a:xfrm rot="19888848">
            <a:off x="-1347410" y="3543086"/>
            <a:ext cx="23159959" cy="559601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3" name="Turinio vietos rezervavimo ženklas 5">
            <a:extLst>
              <a:ext uri="{FF2B5EF4-FFF2-40B4-BE49-F238E27FC236}">
                <a16:creationId xmlns:a16="http://schemas.microsoft.com/office/drawing/2014/main" xmlns="" id="{5D601BB8-63CB-0D00-41C9-5A013F8CA6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435" y="475129"/>
            <a:ext cx="5729263" cy="7768494"/>
          </a:xfrm>
        </p:spPr>
      </p:pic>
    </p:spTree>
    <p:extLst>
      <p:ext uri="{BB962C8B-B14F-4D97-AF65-F5344CB8AC3E}">
        <p14:creationId xmlns:p14="http://schemas.microsoft.com/office/powerpoint/2010/main" val="23376299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4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4205AB88-13D7-D060-E5CB-204F6C6C7BD8}"/>
              </a:ext>
            </a:extLst>
          </p:cNvPr>
          <p:cNvSpPr/>
          <p:nvPr/>
        </p:nvSpPr>
        <p:spPr>
          <a:xfrm>
            <a:off x="0" y="-235131"/>
            <a:ext cx="12192000" cy="736745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xmlns="" id="{E9C2B1B4-4E28-6D52-AF65-5EB882D209F7}"/>
              </a:ext>
            </a:extLst>
          </p:cNvPr>
          <p:cNvSpPr/>
          <p:nvPr/>
        </p:nvSpPr>
        <p:spPr>
          <a:xfrm rot="10614643">
            <a:off x="-8786737" y="-572297"/>
            <a:ext cx="24009553" cy="383296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604B929C-4C82-8AF8-828D-454E10E9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xmlns="" id="{FA2719E7-17EB-5849-D943-AAB7906FDF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435" y="475129"/>
            <a:ext cx="5729263" cy="7768494"/>
          </a:xfrm>
        </p:spPr>
      </p:pic>
      <p:sp>
        <p:nvSpPr>
          <p:cNvPr id="7" name="Stačiakampis 6">
            <a:extLst>
              <a:ext uri="{FF2B5EF4-FFF2-40B4-BE49-F238E27FC236}">
                <a16:creationId xmlns:a16="http://schemas.microsoft.com/office/drawing/2014/main" xmlns="" id="{52238259-AF49-683F-8ACA-36B5C4E51473}"/>
              </a:ext>
            </a:extLst>
          </p:cNvPr>
          <p:cNvSpPr/>
          <p:nvPr/>
        </p:nvSpPr>
        <p:spPr>
          <a:xfrm rot="18068675">
            <a:off x="-1900655" y="4448094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307E9E-4E1B-25F3-2D4D-E16D9FF34C2F}"/>
              </a:ext>
            </a:extLst>
          </p:cNvPr>
          <p:cNvSpPr txBox="1"/>
          <p:nvPr/>
        </p:nvSpPr>
        <p:spPr>
          <a:xfrm>
            <a:off x="273923" y="168281"/>
            <a:ext cx="8110660" cy="2879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1.Kuris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prietaisas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matuoja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elektros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srovės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galią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 </a:t>
            </a:r>
            <a:endParaRPr lang="lt-LT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C6BA001-C8ED-71AB-9FB2-CA022A5E5158}"/>
              </a:ext>
            </a:extLst>
          </p:cNvPr>
          <p:cNvSpPr txBox="1"/>
          <p:nvPr/>
        </p:nvSpPr>
        <p:spPr>
          <a:xfrm>
            <a:off x="15368" y="3331394"/>
            <a:ext cx="5529078" cy="35266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Ampermetras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lt-LT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Voltmetras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lt-LT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Vatmetras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lt-LT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d)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Elektros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skaitiklis</a:t>
            </a:r>
            <a:endParaRPr lang="lt-LT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Ovalas 9">
            <a:extLst>
              <a:ext uri="{FF2B5EF4-FFF2-40B4-BE49-F238E27FC236}">
                <a16:creationId xmlns:a16="http://schemas.microsoft.com/office/drawing/2014/main" xmlns="" id="{06136EF1-588B-1F1F-05CA-8DDC708380B7}"/>
              </a:ext>
            </a:extLst>
          </p:cNvPr>
          <p:cNvSpPr/>
          <p:nvPr/>
        </p:nvSpPr>
        <p:spPr>
          <a:xfrm>
            <a:off x="15368" y="5093513"/>
            <a:ext cx="3657599" cy="1024278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4400"/>
          </a:p>
        </p:txBody>
      </p:sp>
    </p:spTree>
    <p:extLst>
      <p:ext uri="{BB962C8B-B14F-4D97-AF65-F5344CB8AC3E}">
        <p14:creationId xmlns:p14="http://schemas.microsoft.com/office/powerpoint/2010/main" val="166736696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4205AB88-13D7-D060-E5CB-204F6C6C7BD8}"/>
              </a:ext>
            </a:extLst>
          </p:cNvPr>
          <p:cNvSpPr/>
          <p:nvPr/>
        </p:nvSpPr>
        <p:spPr>
          <a:xfrm>
            <a:off x="0" y="-235131"/>
            <a:ext cx="12192000" cy="736745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xmlns="" id="{A434C87E-7C1B-E51F-8B79-F85EEEFDD099}"/>
              </a:ext>
            </a:extLst>
          </p:cNvPr>
          <p:cNvSpPr/>
          <p:nvPr/>
        </p:nvSpPr>
        <p:spPr>
          <a:xfrm rot="10614643">
            <a:off x="-8932482" y="-1573263"/>
            <a:ext cx="24009553" cy="383296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604B929C-4C82-8AF8-828D-454E10E9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xmlns="" id="{FA2719E7-17EB-5849-D943-AAB7906FDF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435" y="475129"/>
            <a:ext cx="5729263" cy="7768494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307E9E-4E1B-25F3-2D4D-E16D9FF34C2F}"/>
              </a:ext>
            </a:extLst>
          </p:cNvPr>
          <p:cNvSpPr txBox="1"/>
          <p:nvPr/>
        </p:nvSpPr>
        <p:spPr>
          <a:xfrm>
            <a:off x="0" y="-87213"/>
            <a:ext cx="85966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Elektros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srov</a:t>
            </a:r>
            <a:r>
              <a:rPr lang="lt-LT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ės </a:t>
            </a:r>
            <a:r>
              <a:rPr lang="lt-LT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lt-LT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alia </a:t>
            </a:r>
            <a:r>
              <a:rPr lang="lt-LT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žymima raide: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C6BA001-C8ED-71AB-9FB2-CA022A5E5158}"/>
              </a:ext>
            </a:extLst>
          </p:cNvPr>
          <p:cNvSpPr txBox="1"/>
          <p:nvPr/>
        </p:nvSpPr>
        <p:spPr>
          <a:xfrm>
            <a:off x="999958" y="2339508"/>
            <a:ext cx="1768433" cy="37551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</a:t>
            </a:r>
            <a:r>
              <a:rPr lang="lt-LT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</a:t>
            </a:r>
            <a:r>
              <a:rPr lang="lt-LT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 </a:t>
            </a:r>
            <a:r>
              <a:rPr lang="lt-LT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</a:p>
        </p:txBody>
      </p:sp>
      <p:sp>
        <p:nvSpPr>
          <p:cNvPr id="10" name="Ovalas 9">
            <a:extLst>
              <a:ext uri="{FF2B5EF4-FFF2-40B4-BE49-F238E27FC236}">
                <a16:creationId xmlns:a16="http://schemas.microsoft.com/office/drawing/2014/main" xmlns="" id="{06136EF1-588B-1F1F-05CA-8DDC708380B7}"/>
              </a:ext>
            </a:extLst>
          </p:cNvPr>
          <p:cNvSpPr/>
          <p:nvPr/>
        </p:nvSpPr>
        <p:spPr>
          <a:xfrm>
            <a:off x="673992" y="4944037"/>
            <a:ext cx="2398302" cy="1250576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Stačiakampis 4">
            <a:extLst>
              <a:ext uri="{FF2B5EF4-FFF2-40B4-BE49-F238E27FC236}">
                <a16:creationId xmlns:a16="http://schemas.microsoft.com/office/drawing/2014/main" xmlns="" id="{68946B78-47C3-B3B3-D65C-1B5B39589405}"/>
              </a:ext>
            </a:extLst>
          </p:cNvPr>
          <p:cNvSpPr/>
          <p:nvPr/>
        </p:nvSpPr>
        <p:spPr>
          <a:xfrm rot="18068675">
            <a:off x="-1900655" y="4448094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7484921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4205AB88-13D7-D060-E5CB-204F6C6C7BD8}"/>
              </a:ext>
            </a:extLst>
          </p:cNvPr>
          <p:cNvSpPr/>
          <p:nvPr/>
        </p:nvSpPr>
        <p:spPr>
          <a:xfrm>
            <a:off x="0" y="-235131"/>
            <a:ext cx="12192000" cy="736745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/>
          </a:p>
        </p:txBody>
      </p:sp>
      <p:sp>
        <p:nvSpPr>
          <p:cNvPr id="5" name="Stačiakampis 4">
            <a:extLst>
              <a:ext uri="{FF2B5EF4-FFF2-40B4-BE49-F238E27FC236}">
                <a16:creationId xmlns:a16="http://schemas.microsoft.com/office/drawing/2014/main" xmlns="" id="{0BE9B7EB-BCAF-DFAA-25A5-AA127E4B7534}"/>
              </a:ext>
            </a:extLst>
          </p:cNvPr>
          <p:cNvSpPr/>
          <p:nvPr/>
        </p:nvSpPr>
        <p:spPr>
          <a:xfrm rot="10614643">
            <a:off x="-8773409" y="-1705695"/>
            <a:ext cx="24009553" cy="383296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604B929C-4C82-8AF8-828D-454E10E9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xmlns="" id="{FA2719E7-17EB-5849-D943-AAB7906FDF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435" y="475129"/>
            <a:ext cx="5729263" cy="7768494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307E9E-4E1B-25F3-2D4D-E16D9FF34C2F}"/>
              </a:ext>
            </a:extLst>
          </p:cNvPr>
          <p:cNvSpPr txBox="1"/>
          <p:nvPr/>
        </p:nvSpPr>
        <p:spPr>
          <a:xfrm>
            <a:off x="168207" y="-128108"/>
            <a:ext cx="8596668" cy="2330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lt-LT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Koks P matavimo vienetas?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C6BA001-C8ED-71AB-9FB2-CA022A5E5158}"/>
              </a:ext>
            </a:extLst>
          </p:cNvPr>
          <p:cNvSpPr txBox="1"/>
          <p:nvPr/>
        </p:nvSpPr>
        <p:spPr>
          <a:xfrm>
            <a:off x="168207" y="2503930"/>
            <a:ext cx="5917710" cy="37551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0" indent="-1143000">
              <a:lnSpc>
                <a:spcPct val="115000"/>
              </a:lnSpc>
              <a:spcAft>
                <a:spcPts val="1000"/>
              </a:spcAft>
              <a:buAutoNum type="alphaLcParenR"/>
            </a:pPr>
            <a:r>
              <a:rPr lang="lt-LT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 Teisingi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1 J/s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</a:t>
            </a:r>
            <a:r>
              <a:rPr lang="lt-LT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W</a:t>
            </a:r>
          </a:p>
        </p:txBody>
      </p:sp>
      <p:sp>
        <p:nvSpPr>
          <p:cNvPr id="10" name="Ovalas 9">
            <a:extLst>
              <a:ext uri="{FF2B5EF4-FFF2-40B4-BE49-F238E27FC236}">
                <a16:creationId xmlns:a16="http://schemas.microsoft.com/office/drawing/2014/main" xmlns="" id="{06136EF1-588B-1F1F-05CA-8DDC708380B7}"/>
              </a:ext>
            </a:extLst>
          </p:cNvPr>
          <p:cNvSpPr/>
          <p:nvPr/>
        </p:nvSpPr>
        <p:spPr>
          <a:xfrm>
            <a:off x="0" y="2439513"/>
            <a:ext cx="6462737" cy="1460134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Stačiakampis 2">
            <a:extLst>
              <a:ext uri="{FF2B5EF4-FFF2-40B4-BE49-F238E27FC236}">
                <a16:creationId xmlns:a16="http://schemas.microsoft.com/office/drawing/2014/main" xmlns="" id="{61F5A297-CA9B-63FD-E1F7-358634B6C780}"/>
              </a:ext>
            </a:extLst>
          </p:cNvPr>
          <p:cNvSpPr/>
          <p:nvPr/>
        </p:nvSpPr>
        <p:spPr>
          <a:xfrm rot="18068675">
            <a:off x="-1900655" y="4448094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9358227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4205AB88-13D7-D060-E5CB-204F6C6C7BD8}"/>
              </a:ext>
            </a:extLst>
          </p:cNvPr>
          <p:cNvSpPr/>
          <p:nvPr/>
        </p:nvSpPr>
        <p:spPr>
          <a:xfrm>
            <a:off x="0" y="-235131"/>
            <a:ext cx="12192000" cy="736745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/>
          </a:p>
        </p:txBody>
      </p:sp>
      <p:sp>
        <p:nvSpPr>
          <p:cNvPr id="16" name="Stačiakampis 15">
            <a:extLst>
              <a:ext uri="{FF2B5EF4-FFF2-40B4-BE49-F238E27FC236}">
                <a16:creationId xmlns:a16="http://schemas.microsoft.com/office/drawing/2014/main" xmlns="" id="{F8FF7700-062E-4AF5-E1FA-66977EA465E9}"/>
              </a:ext>
            </a:extLst>
          </p:cNvPr>
          <p:cNvSpPr/>
          <p:nvPr/>
        </p:nvSpPr>
        <p:spPr>
          <a:xfrm rot="10800000">
            <a:off x="-7239077" y="-1581935"/>
            <a:ext cx="24009553" cy="383296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604B929C-4C82-8AF8-828D-454E10E9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307E9E-4E1B-25F3-2D4D-E16D9FF34C2F}"/>
              </a:ext>
            </a:extLst>
          </p:cNvPr>
          <p:cNvSpPr txBox="1"/>
          <p:nvPr/>
        </p:nvSpPr>
        <p:spPr>
          <a:xfrm>
            <a:off x="168206" y="-128108"/>
            <a:ext cx="11745887" cy="2330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lt-LT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Kuris prietaisas vartos daugiau energijos?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C6BA001-C8ED-71AB-9FB2-CA022A5E5158}"/>
              </a:ext>
            </a:extLst>
          </p:cNvPr>
          <p:cNvSpPr txBox="1"/>
          <p:nvPr/>
        </p:nvSpPr>
        <p:spPr>
          <a:xfrm>
            <a:off x="168206" y="2202595"/>
            <a:ext cx="11075879" cy="4177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Tas, kurio galia didesnė.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Tas, kurio galia mažesnė.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Suvartojama energija priklauso ne tik nuo galios, bet ir prietaiso naudojimo laiko.</a:t>
            </a:r>
          </a:p>
        </p:txBody>
      </p:sp>
      <p:sp>
        <p:nvSpPr>
          <p:cNvPr id="10" name="Ovalas 9">
            <a:extLst>
              <a:ext uri="{FF2B5EF4-FFF2-40B4-BE49-F238E27FC236}">
                <a16:creationId xmlns:a16="http://schemas.microsoft.com/office/drawing/2014/main" xmlns="" id="{06136EF1-588B-1F1F-05CA-8DDC708380B7}"/>
              </a:ext>
            </a:extLst>
          </p:cNvPr>
          <p:cNvSpPr/>
          <p:nvPr/>
        </p:nvSpPr>
        <p:spPr>
          <a:xfrm>
            <a:off x="-519708" y="2287732"/>
            <a:ext cx="8357557" cy="766086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Turinio vietos rezervavimo ženklas 4">
            <a:extLst>
              <a:ext uri="{FF2B5EF4-FFF2-40B4-BE49-F238E27FC236}">
                <a16:creationId xmlns:a16="http://schemas.microsoft.com/office/drawing/2014/main" xmlns="" id="{08F8B590-3E36-F189-D4A7-F0DCD0D07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84187" y="470647"/>
            <a:ext cx="1305013" cy="2164640"/>
          </a:xfrm>
        </p:spPr>
        <p:txBody>
          <a:bodyPr/>
          <a:lstStyle/>
          <a:p>
            <a:pPr marL="0" indent="0">
              <a:buNone/>
            </a:pPr>
            <a:endParaRPr lang="lt-LT" dirty="0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xmlns="" id="{AA7C20C3-BECA-0015-02A6-228AE93213C5}"/>
              </a:ext>
            </a:extLst>
          </p:cNvPr>
          <p:cNvSpPr/>
          <p:nvPr/>
        </p:nvSpPr>
        <p:spPr>
          <a:xfrm rot="18068675">
            <a:off x="1287636" y="6119861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Stačiakampis 11">
            <a:extLst>
              <a:ext uri="{FF2B5EF4-FFF2-40B4-BE49-F238E27FC236}">
                <a16:creationId xmlns:a16="http://schemas.microsoft.com/office/drawing/2014/main" xmlns="" id="{B033F69E-63BD-CA07-F0C5-4F0BA5680991}"/>
              </a:ext>
            </a:extLst>
          </p:cNvPr>
          <p:cNvSpPr/>
          <p:nvPr/>
        </p:nvSpPr>
        <p:spPr>
          <a:xfrm rot="18068675">
            <a:off x="8081942" y="6201737"/>
            <a:ext cx="6265685" cy="3203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Stačiakampis 12">
            <a:extLst>
              <a:ext uri="{FF2B5EF4-FFF2-40B4-BE49-F238E27FC236}">
                <a16:creationId xmlns:a16="http://schemas.microsoft.com/office/drawing/2014/main" xmlns="" id="{F2682EAF-F79D-9668-EC3B-9473B3CF1B56}"/>
              </a:ext>
            </a:extLst>
          </p:cNvPr>
          <p:cNvSpPr/>
          <p:nvPr/>
        </p:nvSpPr>
        <p:spPr>
          <a:xfrm rot="3205778">
            <a:off x="1851213" y="10946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 13">
            <a:extLst>
              <a:ext uri="{FF2B5EF4-FFF2-40B4-BE49-F238E27FC236}">
                <a16:creationId xmlns:a16="http://schemas.microsoft.com/office/drawing/2014/main" xmlns="" id="{AA2C28E9-27DC-47EE-EF00-D4AFD2F3DF65}"/>
              </a:ext>
            </a:extLst>
          </p:cNvPr>
          <p:cNvSpPr/>
          <p:nvPr/>
        </p:nvSpPr>
        <p:spPr>
          <a:xfrm rot="3205778">
            <a:off x="8645519" y="92822"/>
            <a:ext cx="6265685" cy="3203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15" name="Turinio vietos rezervavimo ženklas 5">
            <a:extLst>
              <a:ext uri="{FF2B5EF4-FFF2-40B4-BE49-F238E27FC236}">
                <a16:creationId xmlns:a16="http://schemas.microsoft.com/office/drawing/2014/main" xmlns="" id="{B8C820CD-49DB-28F2-8DCF-3881BDA909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0036">
            <a:off x="8141168" y="2232971"/>
            <a:ext cx="1644780" cy="223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8566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4205AB88-13D7-D060-E5CB-204F6C6C7BD8}"/>
              </a:ext>
            </a:extLst>
          </p:cNvPr>
          <p:cNvSpPr/>
          <p:nvPr/>
        </p:nvSpPr>
        <p:spPr>
          <a:xfrm>
            <a:off x="0" y="-235131"/>
            <a:ext cx="12192000" cy="736745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/>
          </a:p>
        </p:txBody>
      </p:sp>
      <p:sp>
        <p:nvSpPr>
          <p:cNvPr id="6" name="Stačiakampis 5">
            <a:extLst>
              <a:ext uri="{FF2B5EF4-FFF2-40B4-BE49-F238E27FC236}">
                <a16:creationId xmlns:a16="http://schemas.microsoft.com/office/drawing/2014/main" xmlns="" id="{264EC8D4-BD1E-0916-2F45-7C0B4A307D0A}"/>
              </a:ext>
            </a:extLst>
          </p:cNvPr>
          <p:cNvSpPr/>
          <p:nvPr/>
        </p:nvSpPr>
        <p:spPr>
          <a:xfrm rot="10451391">
            <a:off x="-7029110" y="-1885145"/>
            <a:ext cx="24009553" cy="383296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604B929C-4C82-8AF8-828D-454E10E9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307E9E-4E1B-25F3-2D4D-E16D9FF34C2F}"/>
              </a:ext>
            </a:extLst>
          </p:cNvPr>
          <p:cNvSpPr txBox="1"/>
          <p:nvPr/>
        </p:nvSpPr>
        <p:spPr>
          <a:xfrm>
            <a:off x="168206" y="-128108"/>
            <a:ext cx="9614923" cy="2156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lt-L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Kas per 5 minutes atliks didesnį darbą – 2.4 kW arbatinukas ar 2400 W radiatorius?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C6BA001-C8ED-71AB-9FB2-CA022A5E5158}"/>
              </a:ext>
            </a:extLst>
          </p:cNvPr>
          <p:cNvSpPr txBox="1"/>
          <p:nvPr/>
        </p:nvSpPr>
        <p:spPr>
          <a:xfrm>
            <a:off x="742642" y="2452716"/>
            <a:ext cx="7167050" cy="3398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15000"/>
              </a:lnSpc>
              <a:spcAft>
                <a:spcPts val="1000"/>
              </a:spcAft>
              <a:buAutoNum type="alphaLcParenR"/>
            </a:pP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Arbatinukas.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Radiatorius.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Abu prietaisai atliks vienodą darbą.</a:t>
            </a:r>
          </a:p>
        </p:txBody>
      </p:sp>
      <p:sp>
        <p:nvSpPr>
          <p:cNvPr id="10" name="Ovalas 9">
            <a:extLst>
              <a:ext uri="{FF2B5EF4-FFF2-40B4-BE49-F238E27FC236}">
                <a16:creationId xmlns:a16="http://schemas.microsoft.com/office/drawing/2014/main" xmlns="" id="{06136EF1-588B-1F1F-05CA-8DDC708380B7}"/>
              </a:ext>
            </a:extLst>
          </p:cNvPr>
          <p:cNvSpPr/>
          <p:nvPr/>
        </p:nvSpPr>
        <p:spPr>
          <a:xfrm>
            <a:off x="139413" y="4134354"/>
            <a:ext cx="7074724" cy="1874342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Turinio vietos rezervavimo ženklas 4">
            <a:extLst>
              <a:ext uri="{FF2B5EF4-FFF2-40B4-BE49-F238E27FC236}">
                <a16:creationId xmlns:a16="http://schemas.microsoft.com/office/drawing/2014/main" xmlns="" id="{08F8B590-3E36-F189-D4A7-F0DCD0D07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84187" y="470647"/>
            <a:ext cx="1305013" cy="2164640"/>
          </a:xfrm>
        </p:spPr>
        <p:txBody>
          <a:bodyPr/>
          <a:lstStyle/>
          <a:p>
            <a:pPr marL="0" indent="0">
              <a:buNone/>
            </a:pPr>
            <a:endParaRPr lang="lt-LT" dirty="0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xmlns="" id="{AA7C20C3-BECA-0015-02A6-228AE93213C5}"/>
              </a:ext>
            </a:extLst>
          </p:cNvPr>
          <p:cNvSpPr/>
          <p:nvPr/>
        </p:nvSpPr>
        <p:spPr>
          <a:xfrm rot="18068675">
            <a:off x="1287636" y="6119861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Stačiakampis 11">
            <a:extLst>
              <a:ext uri="{FF2B5EF4-FFF2-40B4-BE49-F238E27FC236}">
                <a16:creationId xmlns:a16="http://schemas.microsoft.com/office/drawing/2014/main" xmlns="" id="{B033F69E-63BD-CA07-F0C5-4F0BA5680991}"/>
              </a:ext>
            </a:extLst>
          </p:cNvPr>
          <p:cNvSpPr/>
          <p:nvPr/>
        </p:nvSpPr>
        <p:spPr>
          <a:xfrm rot="18068675">
            <a:off x="8081942" y="6201737"/>
            <a:ext cx="6265685" cy="3203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Stačiakampis 12">
            <a:extLst>
              <a:ext uri="{FF2B5EF4-FFF2-40B4-BE49-F238E27FC236}">
                <a16:creationId xmlns:a16="http://schemas.microsoft.com/office/drawing/2014/main" xmlns="" id="{F2682EAF-F79D-9668-EC3B-9473B3CF1B56}"/>
              </a:ext>
            </a:extLst>
          </p:cNvPr>
          <p:cNvSpPr/>
          <p:nvPr/>
        </p:nvSpPr>
        <p:spPr>
          <a:xfrm rot="3205778">
            <a:off x="1851213" y="10946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 13">
            <a:extLst>
              <a:ext uri="{FF2B5EF4-FFF2-40B4-BE49-F238E27FC236}">
                <a16:creationId xmlns:a16="http://schemas.microsoft.com/office/drawing/2014/main" xmlns="" id="{AA2C28E9-27DC-47EE-EF00-D4AFD2F3DF65}"/>
              </a:ext>
            </a:extLst>
          </p:cNvPr>
          <p:cNvSpPr/>
          <p:nvPr/>
        </p:nvSpPr>
        <p:spPr>
          <a:xfrm rot="3205778">
            <a:off x="8645519" y="92822"/>
            <a:ext cx="6265685" cy="3203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7" name="Turinio vietos rezervavimo ženklas 5">
            <a:extLst>
              <a:ext uri="{FF2B5EF4-FFF2-40B4-BE49-F238E27FC236}">
                <a16:creationId xmlns:a16="http://schemas.microsoft.com/office/drawing/2014/main" xmlns="" id="{1346BCF5-08C4-8445-46F7-966CEA3E2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435" y="475129"/>
            <a:ext cx="5729263" cy="776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58254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4205AB88-13D7-D060-E5CB-204F6C6C7BD8}"/>
              </a:ext>
            </a:extLst>
          </p:cNvPr>
          <p:cNvSpPr/>
          <p:nvPr/>
        </p:nvSpPr>
        <p:spPr>
          <a:xfrm>
            <a:off x="0" y="-235131"/>
            <a:ext cx="12192000" cy="736745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/>
          </a:p>
        </p:txBody>
      </p:sp>
      <p:sp>
        <p:nvSpPr>
          <p:cNvPr id="6" name="Stačiakampis 5">
            <a:extLst>
              <a:ext uri="{FF2B5EF4-FFF2-40B4-BE49-F238E27FC236}">
                <a16:creationId xmlns:a16="http://schemas.microsoft.com/office/drawing/2014/main" xmlns="" id="{70B4BF4C-71B6-1F26-E93B-4518A74A93D3}"/>
              </a:ext>
            </a:extLst>
          </p:cNvPr>
          <p:cNvSpPr/>
          <p:nvPr/>
        </p:nvSpPr>
        <p:spPr>
          <a:xfrm rot="10628227">
            <a:off x="-7239077" y="-1581935"/>
            <a:ext cx="24009553" cy="383296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604B929C-4C82-8AF8-828D-454E10E9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307E9E-4E1B-25F3-2D4D-E16D9FF34C2F}"/>
              </a:ext>
            </a:extLst>
          </p:cNvPr>
          <p:cNvSpPr txBox="1"/>
          <p:nvPr/>
        </p:nvSpPr>
        <p:spPr>
          <a:xfrm>
            <a:off x="168206" y="-128108"/>
            <a:ext cx="8834731" cy="2363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300 W galios prietaisas veikė 2 valandas. Kokį darbą jis atliko per šį laiką?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C6BA001-C8ED-71AB-9FB2-CA022A5E5158}"/>
              </a:ext>
            </a:extLst>
          </p:cNvPr>
          <p:cNvSpPr txBox="1"/>
          <p:nvPr/>
        </p:nvSpPr>
        <p:spPr>
          <a:xfrm>
            <a:off x="546719" y="2246137"/>
            <a:ext cx="7167050" cy="4064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15000"/>
              </a:lnSpc>
              <a:spcAft>
                <a:spcPts val="1000"/>
              </a:spcAft>
              <a:buAutoNum type="alphaLcParenR"/>
            </a:pPr>
            <a:r>
              <a:rPr lang="lt-LT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600 J</a:t>
            </a:r>
          </a:p>
          <a:p>
            <a:pPr marL="742950" indent="-742950">
              <a:lnSpc>
                <a:spcPct val="115000"/>
              </a:lnSpc>
              <a:spcAft>
                <a:spcPts val="1000"/>
              </a:spcAft>
              <a:buAutoNum type="alphaLcParenR"/>
            </a:pPr>
            <a:r>
              <a:rPr lang="lt-LT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2.16 MJ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</a:t>
            </a:r>
            <a:r>
              <a:rPr lang="lt-LT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2160 J</a:t>
            </a:r>
          </a:p>
        </p:txBody>
      </p:sp>
      <p:sp>
        <p:nvSpPr>
          <p:cNvPr id="10" name="Ovalas 9">
            <a:extLst>
              <a:ext uri="{FF2B5EF4-FFF2-40B4-BE49-F238E27FC236}">
                <a16:creationId xmlns:a16="http://schemas.microsoft.com/office/drawing/2014/main" xmlns="" id="{06136EF1-588B-1F1F-05CA-8DDC708380B7}"/>
              </a:ext>
            </a:extLst>
          </p:cNvPr>
          <p:cNvSpPr/>
          <p:nvPr/>
        </p:nvSpPr>
        <p:spPr>
          <a:xfrm>
            <a:off x="118554" y="3521650"/>
            <a:ext cx="5601287" cy="1513804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Turinio vietos rezervavimo ženklas 4">
            <a:extLst>
              <a:ext uri="{FF2B5EF4-FFF2-40B4-BE49-F238E27FC236}">
                <a16:creationId xmlns:a16="http://schemas.microsoft.com/office/drawing/2014/main" xmlns="" id="{08F8B590-3E36-F189-D4A7-F0DCD0D07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84187" y="470647"/>
            <a:ext cx="1305013" cy="2164640"/>
          </a:xfrm>
        </p:spPr>
        <p:txBody>
          <a:bodyPr/>
          <a:lstStyle/>
          <a:p>
            <a:pPr marL="0" indent="0">
              <a:buNone/>
            </a:pPr>
            <a:endParaRPr lang="lt-LT" dirty="0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xmlns="" id="{AA7C20C3-BECA-0015-02A6-228AE93213C5}"/>
              </a:ext>
            </a:extLst>
          </p:cNvPr>
          <p:cNvSpPr/>
          <p:nvPr/>
        </p:nvSpPr>
        <p:spPr>
          <a:xfrm rot="18068675">
            <a:off x="1287636" y="6119861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Stačiakampis 11">
            <a:extLst>
              <a:ext uri="{FF2B5EF4-FFF2-40B4-BE49-F238E27FC236}">
                <a16:creationId xmlns:a16="http://schemas.microsoft.com/office/drawing/2014/main" xmlns="" id="{B033F69E-63BD-CA07-F0C5-4F0BA5680991}"/>
              </a:ext>
            </a:extLst>
          </p:cNvPr>
          <p:cNvSpPr/>
          <p:nvPr/>
        </p:nvSpPr>
        <p:spPr>
          <a:xfrm rot="18068675">
            <a:off x="8081942" y="6201737"/>
            <a:ext cx="6265685" cy="3203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Stačiakampis 12">
            <a:extLst>
              <a:ext uri="{FF2B5EF4-FFF2-40B4-BE49-F238E27FC236}">
                <a16:creationId xmlns:a16="http://schemas.microsoft.com/office/drawing/2014/main" xmlns="" id="{F2682EAF-F79D-9668-EC3B-9473B3CF1B56}"/>
              </a:ext>
            </a:extLst>
          </p:cNvPr>
          <p:cNvSpPr/>
          <p:nvPr/>
        </p:nvSpPr>
        <p:spPr>
          <a:xfrm rot="3205778">
            <a:off x="1851213" y="10946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 13">
            <a:extLst>
              <a:ext uri="{FF2B5EF4-FFF2-40B4-BE49-F238E27FC236}">
                <a16:creationId xmlns:a16="http://schemas.microsoft.com/office/drawing/2014/main" xmlns="" id="{AA2C28E9-27DC-47EE-EF00-D4AFD2F3DF65}"/>
              </a:ext>
            </a:extLst>
          </p:cNvPr>
          <p:cNvSpPr/>
          <p:nvPr/>
        </p:nvSpPr>
        <p:spPr>
          <a:xfrm rot="3205778">
            <a:off x="8645519" y="92822"/>
            <a:ext cx="6265685" cy="3203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3" name="Turinio vietos rezervavimo ženklas 5">
            <a:extLst>
              <a:ext uri="{FF2B5EF4-FFF2-40B4-BE49-F238E27FC236}">
                <a16:creationId xmlns:a16="http://schemas.microsoft.com/office/drawing/2014/main" xmlns="" id="{60B8FF04-0071-73F8-3813-9427FA1D6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435" y="475129"/>
            <a:ext cx="5729263" cy="776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8752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4205AB88-13D7-D060-E5CB-204F6C6C7BD8}"/>
              </a:ext>
            </a:extLst>
          </p:cNvPr>
          <p:cNvSpPr/>
          <p:nvPr/>
        </p:nvSpPr>
        <p:spPr>
          <a:xfrm>
            <a:off x="0" y="-235131"/>
            <a:ext cx="12192000" cy="736745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/>
          </a:p>
        </p:txBody>
      </p:sp>
      <p:sp>
        <p:nvSpPr>
          <p:cNvPr id="6" name="Stačiakampis 5">
            <a:extLst>
              <a:ext uri="{FF2B5EF4-FFF2-40B4-BE49-F238E27FC236}">
                <a16:creationId xmlns:a16="http://schemas.microsoft.com/office/drawing/2014/main" xmlns="" id="{7CD21F32-41F4-70F4-824D-C6C20B4D4445}"/>
              </a:ext>
            </a:extLst>
          </p:cNvPr>
          <p:cNvSpPr/>
          <p:nvPr/>
        </p:nvSpPr>
        <p:spPr>
          <a:xfrm rot="10800000">
            <a:off x="-7029109" y="-1460871"/>
            <a:ext cx="24009553" cy="383296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604B929C-4C82-8AF8-828D-454E10E9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307E9E-4E1B-25F3-2D4D-E16D9FF34C2F}"/>
              </a:ext>
            </a:extLst>
          </p:cNvPr>
          <p:cNvSpPr txBox="1"/>
          <p:nvPr/>
        </p:nvSpPr>
        <p:spPr>
          <a:xfrm>
            <a:off x="203141" y="-70898"/>
            <a:ext cx="8834731" cy="2363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Kaip pasikeis elektros srovės galia, padidinus įtampa 2 kartus, kur jungimas yra lygiagretus?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C6BA001-C8ED-71AB-9FB2-CA022A5E5158}"/>
              </a:ext>
            </a:extLst>
          </p:cNvPr>
          <p:cNvSpPr txBox="1"/>
          <p:nvPr/>
        </p:nvSpPr>
        <p:spPr>
          <a:xfrm>
            <a:off x="329363" y="2391618"/>
            <a:ext cx="8944640" cy="409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15000"/>
              </a:lnSpc>
              <a:spcAft>
                <a:spcPts val="1000"/>
              </a:spcAft>
              <a:buAutoNum type="alphaLcParenR"/>
            </a:pPr>
            <a:r>
              <a:rPr lang="lt-LT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Padidės keturgubai</a:t>
            </a:r>
          </a:p>
          <a:p>
            <a:pPr marL="742950" indent="-742950">
              <a:lnSpc>
                <a:spcPct val="115000"/>
              </a:lnSpc>
              <a:spcAft>
                <a:spcPts val="1000"/>
              </a:spcAft>
              <a:buAutoNum type="alphaLcParenR"/>
            </a:pPr>
            <a:r>
              <a:rPr lang="lt-LT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Padidės dvigubai</a:t>
            </a:r>
          </a:p>
          <a:p>
            <a:pPr marL="742950" indent="-742950">
              <a:lnSpc>
                <a:spcPct val="115000"/>
              </a:lnSpc>
              <a:spcAft>
                <a:spcPts val="1000"/>
              </a:spcAft>
              <a:buAutoNum type="alphaLcParenR"/>
            </a:pPr>
            <a:r>
              <a:rPr lang="lt-LT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Nepasikeis, nes galia nepriklauso nuo įtampos</a:t>
            </a:r>
          </a:p>
        </p:txBody>
      </p:sp>
      <p:sp>
        <p:nvSpPr>
          <p:cNvPr id="10" name="Ovalas 9">
            <a:extLst>
              <a:ext uri="{FF2B5EF4-FFF2-40B4-BE49-F238E27FC236}">
                <a16:creationId xmlns:a16="http://schemas.microsoft.com/office/drawing/2014/main" xmlns="" id="{06136EF1-588B-1F1F-05CA-8DDC708380B7}"/>
              </a:ext>
            </a:extLst>
          </p:cNvPr>
          <p:cNvSpPr/>
          <p:nvPr/>
        </p:nvSpPr>
        <p:spPr>
          <a:xfrm>
            <a:off x="67794" y="2391618"/>
            <a:ext cx="7913833" cy="1143609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Turinio vietos rezervavimo ženklas 4">
            <a:extLst>
              <a:ext uri="{FF2B5EF4-FFF2-40B4-BE49-F238E27FC236}">
                <a16:creationId xmlns:a16="http://schemas.microsoft.com/office/drawing/2014/main" xmlns="" id="{08F8B590-3E36-F189-D4A7-F0DCD0D07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84187" y="470647"/>
            <a:ext cx="1305013" cy="2164640"/>
          </a:xfrm>
        </p:spPr>
        <p:txBody>
          <a:bodyPr/>
          <a:lstStyle/>
          <a:p>
            <a:pPr marL="0" indent="0">
              <a:buNone/>
            </a:pPr>
            <a:endParaRPr lang="lt-LT" dirty="0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xmlns="" id="{AA7C20C3-BECA-0015-02A6-228AE93213C5}"/>
              </a:ext>
            </a:extLst>
          </p:cNvPr>
          <p:cNvSpPr/>
          <p:nvPr/>
        </p:nvSpPr>
        <p:spPr>
          <a:xfrm rot="18068675">
            <a:off x="1287636" y="6119861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Stačiakampis 11">
            <a:extLst>
              <a:ext uri="{FF2B5EF4-FFF2-40B4-BE49-F238E27FC236}">
                <a16:creationId xmlns:a16="http://schemas.microsoft.com/office/drawing/2014/main" xmlns="" id="{B033F69E-63BD-CA07-F0C5-4F0BA5680991}"/>
              </a:ext>
            </a:extLst>
          </p:cNvPr>
          <p:cNvSpPr/>
          <p:nvPr/>
        </p:nvSpPr>
        <p:spPr>
          <a:xfrm rot="18068675">
            <a:off x="8081942" y="6201737"/>
            <a:ext cx="6265685" cy="3203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Stačiakampis 12">
            <a:extLst>
              <a:ext uri="{FF2B5EF4-FFF2-40B4-BE49-F238E27FC236}">
                <a16:creationId xmlns:a16="http://schemas.microsoft.com/office/drawing/2014/main" xmlns="" id="{F2682EAF-F79D-9668-EC3B-9473B3CF1B56}"/>
              </a:ext>
            </a:extLst>
          </p:cNvPr>
          <p:cNvSpPr/>
          <p:nvPr/>
        </p:nvSpPr>
        <p:spPr>
          <a:xfrm rot="3205778">
            <a:off x="1851213" y="10946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 13">
            <a:extLst>
              <a:ext uri="{FF2B5EF4-FFF2-40B4-BE49-F238E27FC236}">
                <a16:creationId xmlns:a16="http://schemas.microsoft.com/office/drawing/2014/main" xmlns="" id="{AA2C28E9-27DC-47EE-EF00-D4AFD2F3DF65}"/>
              </a:ext>
            </a:extLst>
          </p:cNvPr>
          <p:cNvSpPr/>
          <p:nvPr/>
        </p:nvSpPr>
        <p:spPr>
          <a:xfrm rot="3205778">
            <a:off x="8645519" y="92822"/>
            <a:ext cx="6265685" cy="3203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7" name="Turinio vietos rezervavimo ženklas 5">
            <a:extLst>
              <a:ext uri="{FF2B5EF4-FFF2-40B4-BE49-F238E27FC236}">
                <a16:creationId xmlns:a16="http://schemas.microsoft.com/office/drawing/2014/main" xmlns="" id="{DD84BA2F-2DC5-0776-57E8-2AF5C9A7C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144" y="541351"/>
            <a:ext cx="5729263" cy="776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28900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4205AB88-13D7-D060-E5CB-204F6C6C7BD8}"/>
              </a:ext>
            </a:extLst>
          </p:cNvPr>
          <p:cNvSpPr/>
          <p:nvPr/>
        </p:nvSpPr>
        <p:spPr>
          <a:xfrm>
            <a:off x="0" y="-235131"/>
            <a:ext cx="12192000" cy="736745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xmlns="" id="{A434C87E-7C1B-E51F-8B79-F85EEEFDD099}"/>
              </a:ext>
            </a:extLst>
          </p:cNvPr>
          <p:cNvSpPr/>
          <p:nvPr/>
        </p:nvSpPr>
        <p:spPr>
          <a:xfrm rot="10614643">
            <a:off x="-8932482" y="-1573263"/>
            <a:ext cx="24009553" cy="383296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604B929C-4C82-8AF8-828D-454E10E9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xmlns="" id="{FA2719E7-17EB-5849-D943-AAB7906FDF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435" y="475129"/>
            <a:ext cx="5729263" cy="7768494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307E9E-4E1B-25F3-2D4D-E16D9FF34C2F}"/>
              </a:ext>
            </a:extLst>
          </p:cNvPr>
          <p:cNvSpPr txBox="1"/>
          <p:nvPr/>
        </p:nvSpPr>
        <p:spPr>
          <a:xfrm>
            <a:off x="0" y="-87213"/>
            <a:ext cx="8596668" cy="1259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</a:t>
            </a:r>
            <a:r>
              <a:rPr lang="en-US" sz="7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Kiek</a:t>
            </a: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W? = 1</a:t>
            </a:r>
            <a:r>
              <a:rPr lang="lt-LT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</a:t>
            </a:r>
            <a:endParaRPr lang="lt-LT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C6BA001-C8ED-71AB-9FB2-CA022A5E5158}"/>
              </a:ext>
            </a:extLst>
          </p:cNvPr>
          <p:cNvSpPr txBox="1"/>
          <p:nvPr/>
        </p:nvSpPr>
        <p:spPr>
          <a:xfrm>
            <a:off x="258793" y="2203844"/>
            <a:ext cx="5355953" cy="57947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</a:t>
            </a:r>
            <a:r>
              <a:rPr lang="lt-LT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lt-LT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±</a:t>
            </a: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735</a:t>
            </a:r>
            <a:r>
              <a:rPr lang="lt-LT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endParaRPr lang="lt-LT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</a:t>
            </a:r>
            <a:r>
              <a:rPr lang="en-US" sz="8000" dirty="0"/>
              <a:t> </a:t>
            </a:r>
            <a:r>
              <a:rPr lang="lt-LT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±</a:t>
            </a: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lt-LT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</a:t>
            </a:r>
            <a:endParaRPr lang="lt-LT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 </a:t>
            </a:r>
            <a:r>
              <a:rPr lang="lt-LT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±</a:t>
            </a: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0.1</a:t>
            </a:r>
            <a:r>
              <a:rPr lang="lt-LT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</a:t>
            </a:r>
            <a:endParaRPr lang="lt-LT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lt-LT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Ovalas 9">
            <a:extLst>
              <a:ext uri="{FF2B5EF4-FFF2-40B4-BE49-F238E27FC236}">
                <a16:creationId xmlns:a16="http://schemas.microsoft.com/office/drawing/2014/main" xmlns="" id="{06136EF1-588B-1F1F-05CA-8DDC708380B7}"/>
              </a:ext>
            </a:extLst>
          </p:cNvPr>
          <p:cNvSpPr/>
          <p:nvPr/>
        </p:nvSpPr>
        <p:spPr>
          <a:xfrm>
            <a:off x="1" y="2395958"/>
            <a:ext cx="5846164" cy="132080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Stačiakampis 4">
            <a:extLst>
              <a:ext uri="{FF2B5EF4-FFF2-40B4-BE49-F238E27FC236}">
                <a16:creationId xmlns:a16="http://schemas.microsoft.com/office/drawing/2014/main" xmlns="" id="{68946B78-47C3-B3B3-D65C-1B5B39589405}"/>
              </a:ext>
            </a:extLst>
          </p:cNvPr>
          <p:cNvSpPr/>
          <p:nvPr/>
        </p:nvSpPr>
        <p:spPr>
          <a:xfrm rot="18068675">
            <a:off x="-1900655" y="4448094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5102979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4205AB88-13D7-D060-E5CB-204F6C6C7BD8}"/>
              </a:ext>
            </a:extLst>
          </p:cNvPr>
          <p:cNvSpPr/>
          <p:nvPr/>
        </p:nvSpPr>
        <p:spPr>
          <a:xfrm>
            <a:off x="0" y="-235131"/>
            <a:ext cx="12192000" cy="736745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/>
          </a:p>
        </p:txBody>
      </p:sp>
      <p:sp>
        <p:nvSpPr>
          <p:cNvPr id="6" name="Stačiakampis 5">
            <a:extLst>
              <a:ext uri="{FF2B5EF4-FFF2-40B4-BE49-F238E27FC236}">
                <a16:creationId xmlns:a16="http://schemas.microsoft.com/office/drawing/2014/main" xmlns="" id="{7CD21F32-41F4-70F4-824D-C6C20B4D4445}"/>
              </a:ext>
            </a:extLst>
          </p:cNvPr>
          <p:cNvSpPr/>
          <p:nvPr/>
        </p:nvSpPr>
        <p:spPr>
          <a:xfrm rot="10800000">
            <a:off x="-7029110" y="-1383197"/>
            <a:ext cx="24009553" cy="443709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604B929C-4C82-8AF8-828D-454E10E9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307E9E-4E1B-25F3-2D4D-E16D9FF34C2F}"/>
              </a:ext>
            </a:extLst>
          </p:cNvPr>
          <p:cNvSpPr txBox="1"/>
          <p:nvPr/>
        </p:nvSpPr>
        <p:spPr>
          <a:xfrm>
            <a:off x="1896501" y="-93491"/>
            <a:ext cx="8834731" cy="805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Koks tai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jungimo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ūdas:</a:t>
            </a:r>
          </a:p>
        </p:txBody>
      </p:sp>
      <p:sp>
        <p:nvSpPr>
          <p:cNvPr id="10" name="Ovalas 9">
            <a:extLst>
              <a:ext uri="{FF2B5EF4-FFF2-40B4-BE49-F238E27FC236}">
                <a16:creationId xmlns:a16="http://schemas.microsoft.com/office/drawing/2014/main" xmlns="" id="{06136EF1-588B-1F1F-05CA-8DDC708380B7}"/>
              </a:ext>
            </a:extLst>
          </p:cNvPr>
          <p:cNvSpPr/>
          <p:nvPr/>
        </p:nvSpPr>
        <p:spPr>
          <a:xfrm>
            <a:off x="4620508" y="4086271"/>
            <a:ext cx="4653494" cy="91492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Turinio vietos rezervavimo ženklas 4">
            <a:extLst>
              <a:ext uri="{FF2B5EF4-FFF2-40B4-BE49-F238E27FC236}">
                <a16:creationId xmlns:a16="http://schemas.microsoft.com/office/drawing/2014/main" xmlns="" id="{08F8B590-3E36-F189-D4A7-F0DCD0D07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84187" y="470647"/>
            <a:ext cx="1305013" cy="2164640"/>
          </a:xfrm>
        </p:spPr>
        <p:txBody>
          <a:bodyPr/>
          <a:lstStyle/>
          <a:p>
            <a:pPr marL="0" indent="0">
              <a:buNone/>
            </a:pPr>
            <a:endParaRPr lang="lt-LT" dirty="0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xmlns="" id="{AA7C20C3-BECA-0015-02A6-228AE93213C5}"/>
              </a:ext>
            </a:extLst>
          </p:cNvPr>
          <p:cNvSpPr/>
          <p:nvPr/>
        </p:nvSpPr>
        <p:spPr>
          <a:xfrm rot="18068675">
            <a:off x="1287636" y="6119861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Stačiakampis 11">
            <a:extLst>
              <a:ext uri="{FF2B5EF4-FFF2-40B4-BE49-F238E27FC236}">
                <a16:creationId xmlns:a16="http://schemas.microsoft.com/office/drawing/2014/main" xmlns="" id="{B033F69E-63BD-CA07-F0C5-4F0BA5680991}"/>
              </a:ext>
            </a:extLst>
          </p:cNvPr>
          <p:cNvSpPr/>
          <p:nvPr/>
        </p:nvSpPr>
        <p:spPr>
          <a:xfrm rot="18068675">
            <a:off x="8081942" y="6201737"/>
            <a:ext cx="6265685" cy="3203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Stačiakampis 12">
            <a:extLst>
              <a:ext uri="{FF2B5EF4-FFF2-40B4-BE49-F238E27FC236}">
                <a16:creationId xmlns:a16="http://schemas.microsoft.com/office/drawing/2014/main" xmlns="" id="{F2682EAF-F79D-9668-EC3B-9473B3CF1B56}"/>
              </a:ext>
            </a:extLst>
          </p:cNvPr>
          <p:cNvSpPr/>
          <p:nvPr/>
        </p:nvSpPr>
        <p:spPr>
          <a:xfrm rot="3205778">
            <a:off x="1851213" y="10946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 13">
            <a:extLst>
              <a:ext uri="{FF2B5EF4-FFF2-40B4-BE49-F238E27FC236}">
                <a16:creationId xmlns:a16="http://schemas.microsoft.com/office/drawing/2014/main" xmlns="" id="{AA2C28E9-27DC-47EE-EF00-D4AFD2F3DF65}"/>
              </a:ext>
            </a:extLst>
          </p:cNvPr>
          <p:cNvSpPr/>
          <p:nvPr/>
        </p:nvSpPr>
        <p:spPr>
          <a:xfrm rot="3205778">
            <a:off x="8645519" y="92822"/>
            <a:ext cx="6265685" cy="3203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7" name="Turinio vietos rezervavimo ženklas 5">
            <a:extLst>
              <a:ext uri="{FF2B5EF4-FFF2-40B4-BE49-F238E27FC236}">
                <a16:creationId xmlns:a16="http://schemas.microsoft.com/office/drawing/2014/main" xmlns="" id="{DD84BA2F-2DC5-0776-57E8-2AF5C9A7C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974" y="566673"/>
            <a:ext cx="5729263" cy="7768494"/>
          </a:xfrm>
          <a:prstGeom prst="rect">
            <a:avLst/>
          </a:prstGeom>
        </p:spPr>
      </p:pic>
      <p:pic>
        <p:nvPicPr>
          <p:cNvPr id="23" name="Picture 2" descr="Nuoseklusis ir lygiagretusis jungimas: laidų schemos">
            <a:extLst>
              <a:ext uri="{FF2B5EF4-FFF2-40B4-BE49-F238E27FC236}">
                <a16:creationId xmlns:a16="http://schemas.microsoft.com/office/drawing/2014/main" xmlns="" id="{891E9DAE-2BDE-6FC9-23BC-1652AEFC7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859" y="767997"/>
            <a:ext cx="4102548" cy="20071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D06B494-E1E6-1641-3224-782D58264D31}"/>
              </a:ext>
            </a:extLst>
          </p:cNvPr>
          <p:cNvSpPr txBox="1"/>
          <p:nvPr/>
        </p:nvSpPr>
        <p:spPr>
          <a:xfrm>
            <a:off x="497375" y="4050791"/>
            <a:ext cx="12042648" cy="1712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AutoNum type="alphaLcParenR"/>
            </a:pP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Nuoseklusis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AutoNum type="alphaLcParenR"/>
            </a:pP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Mišrusis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EEB9DE6-314B-F086-FB73-6860F0F79DFB}"/>
              </a:ext>
            </a:extLst>
          </p:cNvPr>
          <p:cNvSpPr txBox="1"/>
          <p:nvPr/>
        </p:nvSpPr>
        <p:spPr>
          <a:xfrm>
            <a:off x="5144172" y="4101583"/>
            <a:ext cx="3845796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 Lygiagretus</a:t>
            </a:r>
          </a:p>
          <a:p>
            <a:r>
              <a:rPr lang="lt-LT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0EAA330-2DB7-B53B-09B2-758DE6356988}"/>
              </a:ext>
            </a:extLst>
          </p:cNvPr>
          <p:cNvSpPr txBox="1"/>
          <p:nvPr/>
        </p:nvSpPr>
        <p:spPr>
          <a:xfrm>
            <a:off x="5144172" y="4987998"/>
            <a:ext cx="3533340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d) Simetrinis</a:t>
            </a:r>
          </a:p>
          <a:p>
            <a:endParaRPr lang="lt-LT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299840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4205AB88-13D7-D060-E5CB-204F6C6C7BD8}"/>
              </a:ext>
            </a:extLst>
          </p:cNvPr>
          <p:cNvSpPr/>
          <p:nvPr/>
        </p:nvSpPr>
        <p:spPr>
          <a:xfrm>
            <a:off x="0" y="-235131"/>
            <a:ext cx="12192000" cy="736745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b="1" dirty="0"/>
          </a:p>
        </p:txBody>
      </p:sp>
      <p:sp>
        <p:nvSpPr>
          <p:cNvPr id="6" name="Stačiakampis 5">
            <a:extLst>
              <a:ext uri="{FF2B5EF4-FFF2-40B4-BE49-F238E27FC236}">
                <a16:creationId xmlns:a16="http://schemas.microsoft.com/office/drawing/2014/main" xmlns="" id="{7CD21F32-41F4-70F4-824D-C6C20B4D4445}"/>
              </a:ext>
            </a:extLst>
          </p:cNvPr>
          <p:cNvSpPr/>
          <p:nvPr/>
        </p:nvSpPr>
        <p:spPr>
          <a:xfrm rot="10800000">
            <a:off x="-7029109" y="-1460871"/>
            <a:ext cx="24009553" cy="383296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604B929C-4C82-8AF8-828D-454E10E9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0307E9E-4E1B-25F3-2D4D-E16D9FF34C2F}"/>
              </a:ext>
            </a:extLst>
          </p:cNvPr>
          <p:cNvSpPr txBox="1"/>
          <p:nvPr/>
        </p:nvSpPr>
        <p:spPr>
          <a:xfrm>
            <a:off x="168206" y="-128108"/>
            <a:ext cx="8834731" cy="2363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Kuriuo</a:t>
            </a:r>
            <a:r>
              <a:rPr 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atveju</a:t>
            </a:r>
            <a:r>
              <a:rPr 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pilnutinė</a:t>
            </a:r>
            <a:r>
              <a:rPr 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galia </a:t>
            </a:r>
            <a:r>
              <a:rPr lang="en-US" sz="4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didžiausia</a:t>
            </a:r>
            <a:r>
              <a:rPr 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, kai į </a:t>
            </a:r>
            <a:r>
              <a:rPr lang="en-US" sz="4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grandinę</a:t>
            </a:r>
            <a:r>
              <a:rPr 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įjungtos</a:t>
            </a:r>
            <a:r>
              <a:rPr 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trys</a:t>
            </a:r>
            <a:r>
              <a:rPr 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vienodos</a:t>
            </a:r>
            <a:r>
              <a:rPr 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lempos</a:t>
            </a:r>
            <a:r>
              <a:rPr 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? </a:t>
            </a: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C6BA001-C8ED-71AB-9FB2-CA022A5E5158}"/>
              </a:ext>
            </a:extLst>
          </p:cNvPr>
          <p:cNvSpPr txBox="1"/>
          <p:nvPr/>
        </p:nvSpPr>
        <p:spPr>
          <a:xfrm>
            <a:off x="179339" y="1829230"/>
            <a:ext cx="8944640" cy="2051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15000"/>
              </a:lnSpc>
              <a:spcAft>
                <a:spcPts val="1000"/>
              </a:spcAft>
              <a:buAutoNum type="alphaLcParenR"/>
            </a:pPr>
            <a:endParaRPr lang="lt-LT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</a:t>
            </a:r>
          </a:p>
        </p:txBody>
      </p:sp>
      <p:sp>
        <p:nvSpPr>
          <p:cNvPr id="10" name="Ovalas 9">
            <a:extLst>
              <a:ext uri="{FF2B5EF4-FFF2-40B4-BE49-F238E27FC236}">
                <a16:creationId xmlns:a16="http://schemas.microsoft.com/office/drawing/2014/main" xmlns="" id="{06136EF1-588B-1F1F-05CA-8DDC708380B7}"/>
              </a:ext>
            </a:extLst>
          </p:cNvPr>
          <p:cNvSpPr/>
          <p:nvPr/>
        </p:nvSpPr>
        <p:spPr>
          <a:xfrm>
            <a:off x="72511" y="3034709"/>
            <a:ext cx="954327" cy="91492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Turinio vietos rezervavimo ženklas 4">
            <a:extLst>
              <a:ext uri="{FF2B5EF4-FFF2-40B4-BE49-F238E27FC236}">
                <a16:creationId xmlns:a16="http://schemas.microsoft.com/office/drawing/2014/main" xmlns="" id="{08F8B590-3E36-F189-D4A7-F0DCD0D07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84187" y="470647"/>
            <a:ext cx="1305013" cy="2164640"/>
          </a:xfrm>
        </p:spPr>
        <p:txBody>
          <a:bodyPr/>
          <a:lstStyle/>
          <a:p>
            <a:pPr marL="0" indent="0">
              <a:buNone/>
            </a:pPr>
            <a:endParaRPr lang="lt-LT" dirty="0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xmlns="" id="{AA7C20C3-BECA-0015-02A6-228AE93213C5}"/>
              </a:ext>
            </a:extLst>
          </p:cNvPr>
          <p:cNvSpPr/>
          <p:nvPr/>
        </p:nvSpPr>
        <p:spPr>
          <a:xfrm rot="18068675">
            <a:off x="1287636" y="6119861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Stačiakampis 11">
            <a:extLst>
              <a:ext uri="{FF2B5EF4-FFF2-40B4-BE49-F238E27FC236}">
                <a16:creationId xmlns:a16="http://schemas.microsoft.com/office/drawing/2014/main" xmlns="" id="{B033F69E-63BD-CA07-F0C5-4F0BA5680991}"/>
              </a:ext>
            </a:extLst>
          </p:cNvPr>
          <p:cNvSpPr/>
          <p:nvPr/>
        </p:nvSpPr>
        <p:spPr>
          <a:xfrm rot="18068675">
            <a:off x="8081942" y="6201737"/>
            <a:ext cx="6265685" cy="3203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Stačiakampis 12">
            <a:extLst>
              <a:ext uri="{FF2B5EF4-FFF2-40B4-BE49-F238E27FC236}">
                <a16:creationId xmlns:a16="http://schemas.microsoft.com/office/drawing/2014/main" xmlns="" id="{F2682EAF-F79D-9668-EC3B-9473B3CF1B56}"/>
              </a:ext>
            </a:extLst>
          </p:cNvPr>
          <p:cNvSpPr/>
          <p:nvPr/>
        </p:nvSpPr>
        <p:spPr>
          <a:xfrm rot="3205778">
            <a:off x="1851213" y="10946"/>
            <a:ext cx="17777465" cy="5349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 13">
            <a:extLst>
              <a:ext uri="{FF2B5EF4-FFF2-40B4-BE49-F238E27FC236}">
                <a16:creationId xmlns:a16="http://schemas.microsoft.com/office/drawing/2014/main" xmlns="" id="{AA2C28E9-27DC-47EE-EF00-D4AFD2F3DF65}"/>
              </a:ext>
            </a:extLst>
          </p:cNvPr>
          <p:cNvSpPr/>
          <p:nvPr/>
        </p:nvSpPr>
        <p:spPr>
          <a:xfrm rot="3205778">
            <a:off x="8645519" y="92822"/>
            <a:ext cx="6265685" cy="3203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7" name="Turinio vietos rezervavimo ženklas 5">
            <a:extLst>
              <a:ext uri="{FF2B5EF4-FFF2-40B4-BE49-F238E27FC236}">
                <a16:creationId xmlns:a16="http://schemas.microsoft.com/office/drawing/2014/main" xmlns="" id="{DD84BA2F-2DC5-0776-57E8-2AF5C9A7C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974" y="566673"/>
            <a:ext cx="5729263" cy="7768494"/>
          </a:xfrm>
          <a:prstGeom prst="rect">
            <a:avLst/>
          </a:prstGeom>
        </p:spPr>
      </p:pic>
      <p:pic>
        <p:nvPicPr>
          <p:cNvPr id="3" name="Paveikslėlis 2">
            <a:extLst>
              <a:ext uri="{FF2B5EF4-FFF2-40B4-BE49-F238E27FC236}">
                <a16:creationId xmlns:a16="http://schemas.microsoft.com/office/drawing/2014/main" xmlns="" id="{80694435-1305-B553-A9B3-56B92DE45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236" y="2632446"/>
            <a:ext cx="2898971" cy="16283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xmlns="" id="{3F19783B-AF07-2C7B-FE6D-C2602F45E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3719" y="4906005"/>
            <a:ext cx="2898971" cy="16969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D18EBBD-F2B3-5D2D-4837-65A75F02EFA7}"/>
              </a:ext>
            </a:extLst>
          </p:cNvPr>
          <p:cNvSpPr txBox="1"/>
          <p:nvPr/>
        </p:nvSpPr>
        <p:spPr>
          <a:xfrm>
            <a:off x="190760" y="4018134"/>
            <a:ext cx="8944640" cy="3135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15000"/>
              </a:lnSpc>
              <a:spcAft>
                <a:spcPts val="1000"/>
              </a:spcAft>
              <a:buAutoNum type="alphaLcParenR"/>
            </a:pPr>
            <a:endParaRPr lang="lt-LT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lt-LT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9BDF9E9-D892-F7D2-D864-2C9A45F602D5}"/>
              </a:ext>
            </a:extLst>
          </p:cNvPr>
          <p:cNvSpPr txBox="1"/>
          <p:nvPr/>
        </p:nvSpPr>
        <p:spPr>
          <a:xfrm>
            <a:off x="4883532" y="2866563"/>
            <a:ext cx="12049932" cy="968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</a:t>
            </a:r>
            <a:endParaRPr lang="lt-LT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Paveikslėlis 18">
            <a:extLst>
              <a:ext uri="{FF2B5EF4-FFF2-40B4-BE49-F238E27FC236}">
                <a16:creationId xmlns:a16="http://schemas.microsoft.com/office/drawing/2014/main" xmlns="" id="{BA979B91-AAFA-D663-C985-8A9C005FA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8349" y="2624798"/>
            <a:ext cx="2923164" cy="16436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20" name="Paveikslėlis 19">
            <a:extLst>
              <a:ext uri="{FF2B5EF4-FFF2-40B4-BE49-F238E27FC236}">
                <a16:creationId xmlns:a16="http://schemas.microsoft.com/office/drawing/2014/main" xmlns="" id="{3B9B2098-9BF2-5B6B-2721-DB9814469B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8349" y="4906005"/>
            <a:ext cx="2962256" cy="16969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C02B06A-B6F4-152C-1B00-A1A217734F00}"/>
              </a:ext>
            </a:extLst>
          </p:cNvPr>
          <p:cNvSpPr txBox="1"/>
          <p:nvPr/>
        </p:nvSpPr>
        <p:spPr>
          <a:xfrm>
            <a:off x="4871787" y="5129494"/>
            <a:ext cx="12049932" cy="968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d)</a:t>
            </a:r>
          </a:p>
        </p:txBody>
      </p:sp>
    </p:spTree>
    <p:extLst>
      <p:ext uri="{BB962C8B-B14F-4D97-AF65-F5344CB8AC3E}">
        <p14:creationId xmlns:p14="http://schemas.microsoft.com/office/powerpoint/2010/main" val="214005065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ower Facts – Physics For Kids | Cool Kid Facts">
            <a:extLst>
              <a:ext uri="{FF2B5EF4-FFF2-40B4-BE49-F238E27FC236}">
                <a16:creationId xmlns:a16="http://schemas.microsoft.com/office/drawing/2014/main" xmlns="" id="{8B3CE306-118A-714F-FB1A-020666761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6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0"/>
            <a:ext cx="11861800" cy="6858000"/>
          </a:xfrm>
          <a:prstGeom prst="rect">
            <a:avLst/>
          </a:prstGeom>
          <a:noFill/>
          <a:effectLst>
            <a:reflection stA="77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as 7">
            <a:extLst>
              <a:ext uri="{FF2B5EF4-FFF2-40B4-BE49-F238E27FC236}">
                <a16:creationId xmlns:a16="http://schemas.microsoft.com/office/drawing/2014/main" xmlns="" id="{64511B68-AFB1-3F14-96C8-5E9799B8AF3B}"/>
              </a:ext>
            </a:extLst>
          </p:cNvPr>
          <p:cNvSpPr/>
          <p:nvPr/>
        </p:nvSpPr>
        <p:spPr>
          <a:xfrm>
            <a:off x="-2484782" y="-3505002"/>
            <a:ext cx="16578470" cy="8726922"/>
          </a:xfrm>
          <a:prstGeom prst="ellips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C6E78858-FB71-9849-7579-71D0FA5D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7702CCD1-3457-B4CC-82C1-53F8DFADF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633" y="1746452"/>
            <a:ext cx="93931628" cy="378375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 </a:t>
            </a:r>
            <a:r>
              <a:rPr lang="en-US" sz="2000" b="1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</a:t>
            </a:r>
            <a:r>
              <a:rPr lang="en-US" sz="2000" b="1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://prezi.com/dj8wigegwvqd/elektros-sroves-darbas-ir-galia-7/</a:t>
            </a:r>
            <a:endParaRPr lang="en-US" sz="2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lt-L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 </a:t>
            </a:r>
            <a:r>
              <a:rPr lang="lt-LT" sz="20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</a:t>
            </a:r>
            <a:r>
              <a:rPr lang="lt-LT" sz="20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://lt.wikipedia.org/wiki/Elektros_srov%C4%97s_galia</a:t>
            </a:r>
            <a:endParaRPr lang="lt-LT" sz="20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 Fizikos Užduotys 8 klasei „Greita Pagalba Mokiniui‘‘</a:t>
            </a:r>
          </a:p>
          <a:p>
            <a:pPr marL="0" indent="0">
              <a:buNone/>
            </a:pPr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 </a:t>
            </a:r>
            <a:r>
              <a:rPr lang="lt-LT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Fizyka</a:t>
            </a:r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 klasei Vlado </a:t>
            </a:r>
            <a:r>
              <a:rPr lang="lt-LT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Valentinavičiaus</a:t>
            </a:r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knyga</a:t>
            </a:r>
          </a:p>
          <a:p>
            <a:pPr marL="0" indent="0">
              <a:buNone/>
            </a:pPr>
            <a:r>
              <a:rPr lang="lt-L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● Fizikos Bandymai Visiems PPT</a:t>
            </a:r>
            <a:endParaRPr lang="lt-LT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lt-LT" sz="20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lt-LT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CD959965-B00D-F9CA-D6FF-A0FF4ADE3870}"/>
              </a:ext>
            </a:extLst>
          </p:cNvPr>
          <p:cNvSpPr/>
          <p:nvPr/>
        </p:nvSpPr>
        <p:spPr>
          <a:xfrm>
            <a:off x="-111967" y="-93306"/>
            <a:ext cx="12428375" cy="153955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  <a:effectLst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59BFCC9-8900-D886-A482-5E0D60AAFAE7}"/>
              </a:ext>
            </a:extLst>
          </p:cNvPr>
          <p:cNvSpPr txBox="1"/>
          <p:nvPr/>
        </p:nvSpPr>
        <p:spPr>
          <a:xfrm>
            <a:off x="2917998" y="-194825"/>
            <a:ext cx="62895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9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Literatūra</a:t>
            </a:r>
            <a:endParaRPr lang="lt-LT" sz="9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4973E66-CF6C-B9B9-4960-818BFBA8DBDC}"/>
              </a:ext>
            </a:extLst>
          </p:cNvPr>
          <p:cNvSpPr txBox="1"/>
          <p:nvPr/>
        </p:nvSpPr>
        <p:spPr>
          <a:xfrm>
            <a:off x="4631709" y="1042593"/>
            <a:ext cx="2693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Elektros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srov</a:t>
            </a:r>
            <a:r>
              <a:rPr lang="lt-L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ė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galia</a:t>
            </a:r>
            <a:endParaRPr lang="lt-LT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EA37008-E0B1-F221-6BC4-F23CA1AB1D75}"/>
              </a:ext>
            </a:extLst>
          </p:cNvPr>
          <p:cNvSpPr txBox="1"/>
          <p:nvPr/>
        </p:nvSpPr>
        <p:spPr>
          <a:xfrm>
            <a:off x="4839751" y="1279768"/>
            <a:ext cx="49699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sz="2400" b="0" i="0" u="none" strike="noStrike" dirty="0">
              <a:effectLst/>
              <a:highlight>
                <a:srgbClr val="1F1F1F"/>
              </a:highlight>
              <a:latin typeface="arial" panose="020B0604020202020204" pitchFamily="34" charset="0"/>
              <a:hlinkClick r:id="rId6"/>
            </a:endParaRPr>
          </a:p>
          <a:p>
            <a:endParaRPr lang="en-US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Stačiakampis 15">
            <a:extLst>
              <a:ext uri="{FF2B5EF4-FFF2-40B4-BE49-F238E27FC236}">
                <a16:creationId xmlns:a16="http://schemas.microsoft.com/office/drawing/2014/main" xmlns="" id="{3E4EF940-4DDA-A2CA-FD91-C7EA4900B98A}"/>
              </a:ext>
            </a:extLst>
          </p:cNvPr>
          <p:cNvSpPr/>
          <p:nvPr/>
        </p:nvSpPr>
        <p:spPr>
          <a:xfrm rot="2220571">
            <a:off x="-4266865" y="5649240"/>
            <a:ext cx="12726863" cy="3389731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xmlns="" id="{4B96312B-4403-FF20-A450-B093381A70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0" y="1969204"/>
            <a:ext cx="1973323" cy="1973323"/>
          </a:xfrm>
          <a:prstGeom prst="rect">
            <a:avLst/>
          </a:prstGeom>
        </p:spPr>
      </p:pic>
      <p:sp>
        <p:nvSpPr>
          <p:cNvPr id="13" name="AutoShape 4" descr="Fizika. Vadovėlis 9 klasei | Knygos.lt">
            <a:extLst>
              <a:ext uri="{FF2B5EF4-FFF2-40B4-BE49-F238E27FC236}">
                <a16:creationId xmlns:a16="http://schemas.microsoft.com/office/drawing/2014/main" xmlns="" id="{707FAE37-B15E-FEBF-A424-1117FC328B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330402" cy="333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8" name="AutoShape 6" descr="Fizika. Vadovėlis 9 klasei | Knygos.lt">
            <a:extLst>
              <a:ext uri="{FF2B5EF4-FFF2-40B4-BE49-F238E27FC236}">
                <a16:creationId xmlns:a16="http://schemas.microsoft.com/office/drawing/2014/main" xmlns="" id="{5DDE69F1-8C6A-2187-8FFC-825E414D1A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9" name="AutoShape 8" descr="Fizika. Vadovėlis 9 klasei | Knygos.lt">
            <a:extLst>
              <a:ext uri="{FF2B5EF4-FFF2-40B4-BE49-F238E27FC236}">
                <a16:creationId xmlns:a16="http://schemas.microsoft.com/office/drawing/2014/main" xmlns="" id="{990AF4CA-6A4E-1598-842D-3AB2210457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20" name="AutoShape 10" descr="Fizika. Vadovėlis 9 klasei | Knygos.lt">
            <a:extLst>
              <a:ext uri="{FF2B5EF4-FFF2-40B4-BE49-F238E27FC236}">
                <a16:creationId xmlns:a16="http://schemas.microsoft.com/office/drawing/2014/main" xmlns="" id="{AAC2D88F-A7F3-4142-57FB-837076EE63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1036" name="Picture 12" descr="Vladas Valentinavičius | Knygos.lt">
            <a:extLst>
              <a:ext uri="{FF2B5EF4-FFF2-40B4-BE49-F238E27FC236}">
                <a16:creationId xmlns:a16="http://schemas.microsoft.com/office/drawing/2014/main" xmlns="" id="{5BB0F6EC-BD44-5389-B1DD-14E78261E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665" y="1713677"/>
            <a:ext cx="15621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tačiakampis 14">
            <a:extLst>
              <a:ext uri="{FF2B5EF4-FFF2-40B4-BE49-F238E27FC236}">
                <a16:creationId xmlns:a16="http://schemas.microsoft.com/office/drawing/2014/main" xmlns="" id="{0F623A82-DA25-BBDA-E68B-637C6E3969D5}"/>
              </a:ext>
            </a:extLst>
          </p:cNvPr>
          <p:cNvSpPr/>
          <p:nvPr/>
        </p:nvSpPr>
        <p:spPr>
          <a:xfrm rot="8258644">
            <a:off x="6097730" y="2903815"/>
            <a:ext cx="12726863" cy="3389731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5894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xmlns="" id="{F0697DA6-4F08-4DDE-AF38-300600AE7F24}"/>
              </a:ext>
            </a:extLst>
          </p:cNvPr>
          <p:cNvSpPr/>
          <p:nvPr/>
        </p:nvSpPr>
        <p:spPr>
          <a:xfrm rot="10800000">
            <a:off x="-1895831" y="2520949"/>
            <a:ext cx="15459551" cy="2127250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A5C5D30B-0FF5-0DF1-CD24-34455BC2A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73" y="2764347"/>
            <a:ext cx="12026900" cy="1320800"/>
          </a:xfrm>
        </p:spPr>
        <p:txBody>
          <a:bodyPr>
            <a:noAutofit/>
          </a:bodyPr>
          <a:lstStyle/>
          <a:p>
            <a:r>
              <a:rPr lang="lt-LT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Ačiū už dėmesį</a:t>
            </a:r>
          </a:p>
        </p:txBody>
      </p:sp>
      <p:pic>
        <p:nvPicPr>
          <p:cNvPr id="16" name="Picture 4" descr="Mišrusis laidininkų jungimas - IT - Fizika">
            <a:extLst>
              <a:ext uri="{FF2B5EF4-FFF2-40B4-BE49-F238E27FC236}">
                <a16:creationId xmlns:a16="http://schemas.microsoft.com/office/drawing/2014/main" xmlns="" id="{B98CF69C-39CA-5F83-D459-ADBCD5A79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0"/>
            <a:ext cx="12026901" cy="2683591"/>
          </a:xfrm>
          <a:prstGeom prst="roundRect">
            <a:avLst>
              <a:gd name="adj" fmla="val 41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7" name="Turinio vietos rezervavimo ženklas 5">
            <a:extLst>
              <a:ext uri="{FF2B5EF4-FFF2-40B4-BE49-F238E27FC236}">
                <a16:creationId xmlns:a16="http://schemas.microsoft.com/office/drawing/2014/main" xmlns="" id="{B305F16B-07A7-804C-DDC8-BB825D9A20B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915" y="4610100"/>
            <a:ext cx="7798919" cy="371377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5" name="Picture 2" descr="Nuoseklusis ir lygiagretusis jungimas: laidų schemos">
            <a:extLst>
              <a:ext uri="{FF2B5EF4-FFF2-40B4-BE49-F238E27FC236}">
                <a16:creationId xmlns:a16="http://schemas.microsoft.com/office/drawing/2014/main" xmlns="" id="{A2D28BE2-A854-9645-8E43-AC0484DE0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0050" y="4486272"/>
            <a:ext cx="13468349" cy="2371728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22" name="Stačiakampis 21">
            <a:extLst>
              <a:ext uri="{FF2B5EF4-FFF2-40B4-BE49-F238E27FC236}">
                <a16:creationId xmlns:a16="http://schemas.microsoft.com/office/drawing/2014/main" xmlns="" id="{23B67781-C57C-ABBF-12A5-AB96D26583A4}"/>
              </a:ext>
            </a:extLst>
          </p:cNvPr>
          <p:cNvSpPr/>
          <p:nvPr/>
        </p:nvSpPr>
        <p:spPr>
          <a:xfrm>
            <a:off x="-3046704" y="2371728"/>
            <a:ext cx="17777465" cy="38762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5000">
                <a:schemeClr val="accent1">
                  <a:lumMod val="45000"/>
                  <a:lumOff val="55000"/>
                </a:schemeClr>
              </a:gs>
              <a:gs pos="38000">
                <a:schemeClr val="accent1"/>
              </a:gs>
              <a:gs pos="52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3" name="Stačiakampis 22">
            <a:extLst>
              <a:ext uri="{FF2B5EF4-FFF2-40B4-BE49-F238E27FC236}">
                <a16:creationId xmlns:a16="http://schemas.microsoft.com/office/drawing/2014/main" xmlns="" id="{6CB58CA7-5067-BEB7-0DFB-1641FFE472E2}"/>
              </a:ext>
            </a:extLst>
          </p:cNvPr>
          <p:cNvSpPr/>
          <p:nvPr/>
        </p:nvSpPr>
        <p:spPr>
          <a:xfrm>
            <a:off x="-3054789" y="4491270"/>
            <a:ext cx="17777465" cy="38762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5000">
                <a:schemeClr val="accent1">
                  <a:lumMod val="45000"/>
                  <a:lumOff val="55000"/>
                </a:schemeClr>
              </a:gs>
              <a:gs pos="38000">
                <a:schemeClr val="accent1"/>
              </a:gs>
              <a:gs pos="52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/>
            </a:glo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8" name="Stačiakampis 17">
            <a:extLst>
              <a:ext uri="{FF2B5EF4-FFF2-40B4-BE49-F238E27FC236}">
                <a16:creationId xmlns:a16="http://schemas.microsoft.com/office/drawing/2014/main" xmlns="" id="{18782B15-F155-434E-61C4-B1BED375D630}"/>
              </a:ext>
            </a:extLst>
          </p:cNvPr>
          <p:cNvSpPr/>
          <p:nvPr/>
        </p:nvSpPr>
        <p:spPr>
          <a:xfrm rot="9416329">
            <a:off x="-7874345" y="-3894014"/>
            <a:ext cx="23159959" cy="4882340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9" name="Stačiakampis 18">
            <a:extLst>
              <a:ext uri="{FF2B5EF4-FFF2-40B4-BE49-F238E27FC236}">
                <a16:creationId xmlns:a16="http://schemas.microsoft.com/office/drawing/2014/main" xmlns="" id="{229FD1CF-B00F-65E0-4ADA-233724F185B8}"/>
              </a:ext>
            </a:extLst>
          </p:cNvPr>
          <p:cNvSpPr/>
          <p:nvPr/>
        </p:nvSpPr>
        <p:spPr>
          <a:xfrm rot="19129757">
            <a:off x="1521213" y="3517460"/>
            <a:ext cx="23159959" cy="5596014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77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76200">
            <a:solidFill>
              <a:schemeClr val="tx1"/>
            </a:solidFill>
          </a:ln>
          <a:effectLst>
            <a:glow>
              <a:schemeClr val="accent1">
                <a:alpha val="40000"/>
              </a:schemeClr>
            </a:glow>
            <a:outerShdw blurRad="50800" dist="190500" dir="5400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7096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aunota">
  <a:themeElements>
    <a:clrScheme name="Briauno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Briauno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auno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1993</TotalTime>
  <Words>1356</Words>
  <Application>Microsoft Office PowerPoint</Application>
  <PresentationFormat>Pasirinktinai</PresentationFormat>
  <Paragraphs>251</Paragraphs>
  <Slides>42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42</vt:i4>
      </vt:variant>
    </vt:vector>
  </HeadingPairs>
  <TitlesOfParts>
    <vt:vector size="43" baseType="lpstr">
      <vt:lpstr>Briaunota</vt:lpstr>
      <vt:lpstr>Fizikos Konkursas  „Fizikos bandymai aplink mus 2024“</vt:lpstr>
      <vt:lpstr>PowerPoint pristatymas</vt:lpstr>
      <vt:lpstr>Pamokos tikslas</vt:lpstr>
      <vt:lpstr>Elektros Srovės Galios Samprata</vt:lpstr>
      <vt:lpstr>Galios Matavimo Vienetai</vt:lpstr>
      <vt:lpstr>Elektros srovės galios matavimo prietaisas - VATMETRAS</vt:lpstr>
      <vt:lpstr>IDOMUS FAKTAI PRIETAISU GALIA IR ITAMPA</vt:lpstr>
      <vt:lpstr>PowerPoint pristatymas</vt:lpstr>
      <vt:lpstr>Elektros srovės galios apskaičiavimai skirtinguose sujungimo  būduose</vt:lpstr>
      <vt:lpstr>PowerPoint pristatymas</vt:lpstr>
      <vt:lpstr>0 +</vt:lpstr>
      <vt:lpstr>PowerPoint pristatymas</vt:lpstr>
      <vt:lpstr>PowerPoint pristatymas</vt:lpstr>
      <vt:lpstr>0 +</vt:lpstr>
      <vt:lpstr>PowerPoint pristatymas</vt:lpstr>
      <vt:lpstr>PowerPoint pristatymas</vt:lpstr>
      <vt:lpstr>0 +</vt:lpstr>
      <vt:lpstr>PowerPoint pristatymas</vt:lpstr>
      <vt:lpstr>Eksperimentinis tyrimas:  „Arbatinuko su 2200 W galia elektros srovės darbo ir virinamo vandens kiekio sąsaja“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Uždaviniai ir jų sprendimai</vt:lpstr>
      <vt:lpstr>PowerPoint pristatymas</vt:lpstr>
      <vt:lpstr>PowerPoint pristatymas</vt:lpstr>
      <vt:lpstr>PowerPoint pristatymas</vt:lpstr>
      <vt:lpstr>Testas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Ačiū už dėmesį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Fizikos Konkursas  „Fizikos bandymai aplink mus 2024“</dc:title>
  <dc:creator>Asus</dc:creator>
  <cp:lastModifiedBy>Mok</cp:lastModifiedBy>
  <cp:revision>34</cp:revision>
  <dcterms:created xsi:type="dcterms:W3CDTF">2024-04-10T15:46:05Z</dcterms:created>
  <dcterms:modified xsi:type="dcterms:W3CDTF">2024-05-14T08:32:43Z</dcterms:modified>
</cp:coreProperties>
</file>