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Raleway"/>
      <p:regular r:id="rId24"/>
      <p:bold r:id="rId25"/>
      <p:italic r:id="rId26"/>
      <p:boldItalic r:id="rId27"/>
    </p:embeddedFont>
    <p:embeddedFont>
      <p:font typeface="Hind Vadodara"/>
      <p:regular r:id="rId28"/>
      <p:bold r:id="rId29"/>
    </p:embeddedFont>
    <p:embeddedFont>
      <p:font typeface="Teko"/>
      <p:regular r:id="rId30"/>
      <p:bold r:id="rId31"/>
    </p:embeddedFont>
    <p:embeddedFont>
      <p:font typeface="Fira Sans Extra Condensed Medium"/>
      <p:regular r:id="rId32"/>
      <p:bold r:id="rId33"/>
      <p:italic r:id="rId34"/>
      <p:boldItalic r:id="rId35"/>
    </p:embeddedFont>
    <p:embeddedFont>
      <p:font typeface="Hind Vadodara Light"/>
      <p:regular r:id="rId36"/>
      <p:bold r:id="rId37"/>
    </p:embeddedFont>
    <p:embeddedFont>
      <p:font typeface="Hind Vadodara Medium"/>
      <p:regular r:id="rId38"/>
      <p:bold r:id="rId39"/>
    </p:embeddedFont>
    <p:embeddedFont>
      <p:font typeface="Teko Light"/>
      <p:regular r:id="rId40"/>
      <p:bold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2880">
          <p15:clr>
            <a:srgbClr val="9AA0A6"/>
          </p15:clr>
        </p15:guide>
        <p15:guide id="2" orient="horz" pos="2846">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p:guide pos="2846"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TekoLight-regular.fntdata"/><Relationship Id="rId20" Type="http://schemas.openxmlformats.org/officeDocument/2006/relationships/slide" Target="slides/slide15.xml"/><Relationship Id="rId41" Type="http://schemas.openxmlformats.org/officeDocument/2006/relationships/font" Target="fonts/TekoLight-bold.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Raleway-regular.fntdata"/><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aleway-italic.fntdata"/><Relationship Id="rId25" Type="http://schemas.openxmlformats.org/officeDocument/2006/relationships/font" Target="fonts/Raleway-bold.fntdata"/><Relationship Id="rId28" Type="http://schemas.openxmlformats.org/officeDocument/2006/relationships/font" Target="fonts/HindVadodara-regular.fntdata"/><Relationship Id="rId27" Type="http://schemas.openxmlformats.org/officeDocument/2006/relationships/font" Target="fonts/Raleway-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HindVadodara-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Teko-bold.fntdata"/><Relationship Id="rId30" Type="http://schemas.openxmlformats.org/officeDocument/2006/relationships/font" Target="fonts/Teko-regular.fntdata"/><Relationship Id="rId11" Type="http://schemas.openxmlformats.org/officeDocument/2006/relationships/slide" Target="slides/slide6.xml"/><Relationship Id="rId33" Type="http://schemas.openxmlformats.org/officeDocument/2006/relationships/font" Target="fonts/FiraSansExtraCondensedMedium-bold.fntdata"/><Relationship Id="rId10" Type="http://schemas.openxmlformats.org/officeDocument/2006/relationships/slide" Target="slides/slide5.xml"/><Relationship Id="rId32" Type="http://schemas.openxmlformats.org/officeDocument/2006/relationships/font" Target="fonts/FiraSansExtraCondensedMedium-regular.fntdata"/><Relationship Id="rId13" Type="http://schemas.openxmlformats.org/officeDocument/2006/relationships/slide" Target="slides/slide8.xml"/><Relationship Id="rId35" Type="http://schemas.openxmlformats.org/officeDocument/2006/relationships/font" Target="fonts/FiraSansExtraCondensedMedium-boldItalic.fntdata"/><Relationship Id="rId12" Type="http://schemas.openxmlformats.org/officeDocument/2006/relationships/slide" Target="slides/slide7.xml"/><Relationship Id="rId34" Type="http://schemas.openxmlformats.org/officeDocument/2006/relationships/font" Target="fonts/FiraSansExtraCondensedMedium-italic.fntdata"/><Relationship Id="rId15" Type="http://schemas.openxmlformats.org/officeDocument/2006/relationships/slide" Target="slides/slide10.xml"/><Relationship Id="rId37" Type="http://schemas.openxmlformats.org/officeDocument/2006/relationships/font" Target="fonts/HindVadodaraLight-bold.fntdata"/><Relationship Id="rId14" Type="http://schemas.openxmlformats.org/officeDocument/2006/relationships/slide" Target="slides/slide9.xml"/><Relationship Id="rId36" Type="http://schemas.openxmlformats.org/officeDocument/2006/relationships/font" Target="fonts/HindVadodaraLight-regular.fntdata"/><Relationship Id="rId17" Type="http://schemas.openxmlformats.org/officeDocument/2006/relationships/slide" Target="slides/slide12.xml"/><Relationship Id="rId39" Type="http://schemas.openxmlformats.org/officeDocument/2006/relationships/font" Target="fonts/HindVadodaraMedium-bold.fntdata"/><Relationship Id="rId16" Type="http://schemas.openxmlformats.org/officeDocument/2006/relationships/slide" Target="slides/slide11.xml"/><Relationship Id="rId38" Type="http://schemas.openxmlformats.org/officeDocument/2006/relationships/font" Target="fonts/HindVadodaraMedium-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63da1a438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63da1a438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63da1a4385_0_16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63da1a4385_0_16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70c12e5f0d_1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70c12e5f0d_1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6320de4b7d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6320de4b7d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6320de4b7d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6320de4b7d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6320de4b7d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6320de4b7d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63e8071fd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63e8071fd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6320de4b7d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6320de4b7d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6320de4b7d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6320de4b7d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63e8071fd6_2_9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63e8071fd6_2_9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6321c206cc_0_4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6321c206cc_0_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6320de4b7d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6320de4b7d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df57ee6984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2df57ee6984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6320de4b7d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6320de4b7d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6320de4b7d_0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6320de4b7d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dee867ac39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dee867ac39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dee867ac39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dee867ac39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dee867ac39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2dee867ac39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hyperlink" Target="http://bit.ly/2Tynxth"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8" name="Shape 8"/>
        <p:cNvGrpSpPr/>
        <p:nvPr/>
      </p:nvGrpSpPr>
      <p:grpSpPr>
        <a:xfrm>
          <a:off x="0" y="0"/>
          <a:ext cx="0" cy="0"/>
          <a:chOff x="0" y="0"/>
          <a:chExt cx="0" cy="0"/>
        </a:xfrm>
      </p:grpSpPr>
      <p:sp>
        <p:nvSpPr>
          <p:cNvPr id="9" name="Google Shape;9;p2"/>
          <p:cNvSpPr txBox="1"/>
          <p:nvPr>
            <p:ph type="ctrTitle"/>
          </p:nvPr>
        </p:nvSpPr>
        <p:spPr>
          <a:xfrm>
            <a:off x="2481725" y="1331450"/>
            <a:ext cx="4180500" cy="17451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2"/>
              </a:buClr>
              <a:buSzPts val="5200"/>
              <a:buNone/>
              <a:defRPr sz="6000"/>
            </a:lvl1pPr>
            <a:lvl2pPr lvl="1" algn="ctr">
              <a:spcBef>
                <a:spcPts val="0"/>
              </a:spcBef>
              <a:spcAft>
                <a:spcPts val="0"/>
              </a:spcAft>
              <a:buClr>
                <a:schemeClr val="lt2"/>
              </a:buClr>
              <a:buSzPts val="5200"/>
              <a:buNone/>
              <a:defRPr sz="5200">
                <a:solidFill>
                  <a:schemeClr val="lt2"/>
                </a:solidFill>
              </a:defRPr>
            </a:lvl2pPr>
            <a:lvl3pPr lvl="2" algn="ctr">
              <a:spcBef>
                <a:spcPts val="0"/>
              </a:spcBef>
              <a:spcAft>
                <a:spcPts val="0"/>
              </a:spcAft>
              <a:buClr>
                <a:schemeClr val="lt2"/>
              </a:buClr>
              <a:buSzPts val="5200"/>
              <a:buNone/>
              <a:defRPr sz="5200">
                <a:solidFill>
                  <a:schemeClr val="lt2"/>
                </a:solidFill>
              </a:defRPr>
            </a:lvl3pPr>
            <a:lvl4pPr lvl="3" algn="ctr">
              <a:spcBef>
                <a:spcPts val="0"/>
              </a:spcBef>
              <a:spcAft>
                <a:spcPts val="0"/>
              </a:spcAft>
              <a:buClr>
                <a:schemeClr val="lt2"/>
              </a:buClr>
              <a:buSzPts val="5200"/>
              <a:buNone/>
              <a:defRPr sz="5200">
                <a:solidFill>
                  <a:schemeClr val="lt2"/>
                </a:solidFill>
              </a:defRPr>
            </a:lvl4pPr>
            <a:lvl5pPr lvl="4" algn="ctr">
              <a:spcBef>
                <a:spcPts val="0"/>
              </a:spcBef>
              <a:spcAft>
                <a:spcPts val="0"/>
              </a:spcAft>
              <a:buClr>
                <a:schemeClr val="lt2"/>
              </a:buClr>
              <a:buSzPts val="5200"/>
              <a:buNone/>
              <a:defRPr sz="5200">
                <a:solidFill>
                  <a:schemeClr val="lt2"/>
                </a:solidFill>
              </a:defRPr>
            </a:lvl5pPr>
            <a:lvl6pPr lvl="5" algn="ctr">
              <a:spcBef>
                <a:spcPts val="0"/>
              </a:spcBef>
              <a:spcAft>
                <a:spcPts val="0"/>
              </a:spcAft>
              <a:buClr>
                <a:schemeClr val="lt2"/>
              </a:buClr>
              <a:buSzPts val="5200"/>
              <a:buNone/>
              <a:defRPr sz="5200">
                <a:solidFill>
                  <a:schemeClr val="lt2"/>
                </a:solidFill>
              </a:defRPr>
            </a:lvl6pPr>
            <a:lvl7pPr lvl="6" algn="ctr">
              <a:spcBef>
                <a:spcPts val="0"/>
              </a:spcBef>
              <a:spcAft>
                <a:spcPts val="0"/>
              </a:spcAft>
              <a:buClr>
                <a:schemeClr val="lt2"/>
              </a:buClr>
              <a:buSzPts val="5200"/>
              <a:buNone/>
              <a:defRPr sz="5200">
                <a:solidFill>
                  <a:schemeClr val="lt2"/>
                </a:solidFill>
              </a:defRPr>
            </a:lvl7pPr>
            <a:lvl8pPr lvl="7" algn="ctr">
              <a:spcBef>
                <a:spcPts val="0"/>
              </a:spcBef>
              <a:spcAft>
                <a:spcPts val="0"/>
              </a:spcAft>
              <a:buClr>
                <a:schemeClr val="lt2"/>
              </a:buClr>
              <a:buSzPts val="5200"/>
              <a:buNone/>
              <a:defRPr sz="5200">
                <a:solidFill>
                  <a:schemeClr val="lt2"/>
                </a:solidFill>
              </a:defRPr>
            </a:lvl8pPr>
            <a:lvl9pPr lvl="8" algn="ctr">
              <a:spcBef>
                <a:spcPts val="0"/>
              </a:spcBef>
              <a:spcAft>
                <a:spcPts val="0"/>
              </a:spcAft>
              <a:buClr>
                <a:schemeClr val="lt2"/>
              </a:buClr>
              <a:buSzPts val="5200"/>
              <a:buNone/>
              <a:defRPr sz="5200">
                <a:solidFill>
                  <a:schemeClr val="lt2"/>
                </a:solidFill>
              </a:defRPr>
            </a:lvl9pPr>
          </a:lstStyle>
          <a:p/>
        </p:txBody>
      </p:sp>
      <p:sp>
        <p:nvSpPr>
          <p:cNvPr id="10" name="Google Shape;10;p2"/>
          <p:cNvSpPr txBox="1"/>
          <p:nvPr>
            <p:ph idx="1" type="subTitle"/>
          </p:nvPr>
        </p:nvSpPr>
        <p:spPr>
          <a:xfrm>
            <a:off x="3335000" y="3257551"/>
            <a:ext cx="2473800" cy="477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1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1" name="Shape 11"/>
        <p:cNvGrpSpPr/>
        <p:nvPr/>
      </p:nvGrpSpPr>
      <p:grpSpPr>
        <a:xfrm>
          <a:off x="0" y="0"/>
          <a:ext cx="0" cy="0"/>
          <a:chOff x="0" y="0"/>
          <a:chExt cx="0" cy="0"/>
        </a:xfrm>
      </p:grpSpPr>
      <p:sp>
        <p:nvSpPr>
          <p:cNvPr id="12" name="Google Shape;12;p3"/>
          <p:cNvSpPr txBox="1"/>
          <p:nvPr>
            <p:ph type="ctrTitle"/>
          </p:nvPr>
        </p:nvSpPr>
        <p:spPr>
          <a:xfrm>
            <a:off x="4007825" y="1945343"/>
            <a:ext cx="4535700" cy="8229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None/>
              <a:defRPr sz="6000">
                <a:solidFill>
                  <a:schemeClr val="accent1"/>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13" name="Google Shape;13;p3"/>
          <p:cNvSpPr txBox="1"/>
          <p:nvPr>
            <p:ph idx="1" type="subTitle"/>
          </p:nvPr>
        </p:nvSpPr>
        <p:spPr>
          <a:xfrm>
            <a:off x="5621050" y="2620363"/>
            <a:ext cx="2922300" cy="577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14" name="Google Shape;14;p3"/>
          <p:cNvSpPr txBox="1"/>
          <p:nvPr>
            <p:ph hasCustomPrompt="1" idx="2" type="title"/>
          </p:nvPr>
        </p:nvSpPr>
        <p:spPr>
          <a:xfrm>
            <a:off x="2595072" y="2093275"/>
            <a:ext cx="10530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2"/>
              </a:buClr>
              <a:buSzPts val="5500"/>
              <a:buNone/>
              <a:defRPr sz="7200">
                <a:solidFill>
                  <a:schemeClr val="lt1"/>
                </a:solidFill>
              </a:defRPr>
            </a:lvl1pPr>
            <a:lvl2pPr lvl="1"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15" name="Shape 15"/>
        <p:cNvGrpSpPr/>
        <p:nvPr/>
      </p:nvGrpSpPr>
      <p:grpSpPr>
        <a:xfrm>
          <a:off x="0" y="0"/>
          <a:ext cx="0" cy="0"/>
          <a:chOff x="0" y="0"/>
          <a:chExt cx="0" cy="0"/>
        </a:xfrm>
      </p:grpSpPr>
      <p:sp>
        <p:nvSpPr>
          <p:cNvPr id="16" name="Google Shape;16;p4"/>
          <p:cNvSpPr txBox="1"/>
          <p:nvPr>
            <p:ph idx="1" type="body"/>
          </p:nvPr>
        </p:nvSpPr>
        <p:spPr>
          <a:xfrm>
            <a:off x="712480" y="1297750"/>
            <a:ext cx="3128100" cy="2908800"/>
          </a:xfrm>
          <a:prstGeom prst="rect">
            <a:avLst/>
          </a:prstGeom>
        </p:spPr>
        <p:txBody>
          <a:bodyPr anchorCtr="0" anchor="b" bIns="91425" lIns="91425" spcFirstLastPara="1" rIns="91425" wrap="square" tIns="91425">
            <a:noAutofit/>
          </a:bodyPr>
          <a:lstStyle>
            <a:lvl1pPr indent="-330200" lvl="0" marL="457200">
              <a:lnSpc>
                <a:spcPct val="100000"/>
              </a:lnSpc>
              <a:spcBef>
                <a:spcPts val="0"/>
              </a:spcBef>
              <a:spcAft>
                <a:spcPts val="0"/>
              </a:spcAft>
              <a:buSzPts val="1600"/>
              <a:buFont typeface="Nunito Light"/>
              <a:buChar char="●"/>
              <a:defRPr/>
            </a:lvl1pPr>
            <a:lvl2pPr indent="-330200" lvl="1" marL="914400">
              <a:spcBef>
                <a:spcPts val="1600"/>
              </a:spcBef>
              <a:spcAft>
                <a:spcPts val="0"/>
              </a:spcAft>
              <a:buSzPts val="1600"/>
              <a:buFont typeface="Nunito Light"/>
              <a:buChar char="○"/>
              <a:defRPr/>
            </a:lvl2pPr>
            <a:lvl3pPr indent="-323850" lvl="2" marL="1371600">
              <a:spcBef>
                <a:spcPts val="1600"/>
              </a:spcBef>
              <a:spcAft>
                <a:spcPts val="0"/>
              </a:spcAft>
              <a:buSzPts val="1500"/>
              <a:buFont typeface="Nunito Light"/>
              <a:buChar char="■"/>
              <a:defRPr/>
            </a:lvl3pPr>
            <a:lvl4pPr indent="-323850" lvl="3" marL="1828800">
              <a:spcBef>
                <a:spcPts val="1600"/>
              </a:spcBef>
              <a:spcAft>
                <a:spcPts val="0"/>
              </a:spcAft>
              <a:buSzPts val="1500"/>
              <a:buFont typeface="Nunito Light"/>
              <a:buChar char="●"/>
              <a:defRPr/>
            </a:lvl4pPr>
            <a:lvl5pPr indent="-304800" lvl="4" marL="2286000">
              <a:spcBef>
                <a:spcPts val="1600"/>
              </a:spcBef>
              <a:spcAft>
                <a:spcPts val="0"/>
              </a:spcAft>
              <a:buSzPts val="1200"/>
              <a:buFont typeface="Nunito Light"/>
              <a:buChar char="○"/>
              <a:defRPr/>
            </a:lvl5pPr>
            <a:lvl6pPr indent="-304800" lvl="5" marL="2743200">
              <a:spcBef>
                <a:spcPts val="1600"/>
              </a:spcBef>
              <a:spcAft>
                <a:spcPts val="0"/>
              </a:spcAft>
              <a:buSzPts val="1200"/>
              <a:buFont typeface="Nunito Light"/>
              <a:buChar char="■"/>
              <a:defRPr/>
            </a:lvl6pPr>
            <a:lvl7pPr indent="-311150" lvl="6" marL="3200400">
              <a:spcBef>
                <a:spcPts val="1600"/>
              </a:spcBef>
              <a:spcAft>
                <a:spcPts val="0"/>
              </a:spcAft>
              <a:buSzPts val="1300"/>
              <a:buFont typeface="Nunito Light"/>
              <a:buChar char="●"/>
              <a:defRPr/>
            </a:lvl7pPr>
            <a:lvl8pPr indent="-311150" lvl="7" marL="3657600">
              <a:spcBef>
                <a:spcPts val="1600"/>
              </a:spcBef>
              <a:spcAft>
                <a:spcPts val="0"/>
              </a:spcAft>
              <a:buSzPts val="1300"/>
              <a:buFont typeface="Nunito Light"/>
              <a:buChar char="○"/>
              <a:defRPr/>
            </a:lvl8pPr>
            <a:lvl9pPr indent="-304800" lvl="8" marL="4114800">
              <a:spcBef>
                <a:spcPts val="1600"/>
              </a:spcBef>
              <a:spcAft>
                <a:spcPts val="1600"/>
              </a:spcAft>
              <a:buSzPts val="1200"/>
              <a:buFont typeface="Nunito Light"/>
              <a:buChar char="■"/>
              <a:defRPr/>
            </a:lvl9pPr>
          </a:lstStyle>
          <a:p/>
        </p:txBody>
      </p:sp>
      <p:sp>
        <p:nvSpPr>
          <p:cNvPr id="17" name="Google Shape;17;p4"/>
          <p:cNvSpPr txBox="1"/>
          <p:nvPr>
            <p:ph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5"/>
          <p:cNvSpPr txBox="1"/>
          <p:nvPr>
            <p:ph type="ctrTitle"/>
          </p:nvPr>
        </p:nvSpPr>
        <p:spPr>
          <a:xfrm flipH="1">
            <a:off x="5408076" y="1087185"/>
            <a:ext cx="22500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3000">
                <a:solidFill>
                  <a:schemeClr val="accent1"/>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20" name="Google Shape;20;p5"/>
          <p:cNvSpPr txBox="1"/>
          <p:nvPr>
            <p:ph idx="1" type="subTitle"/>
          </p:nvPr>
        </p:nvSpPr>
        <p:spPr>
          <a:xfrm flipH="1">
            <a:off x="1483662" y="4161895"/>
            <a:ext cx="2250000" cy="613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0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21" name="Google Shape;21;p5"/>
          <p:cNvSpPr txBox="1"/>
          <p:nvPr>
            <p:ph idx="2" type="ctrTitle"/>
          </p:nvPr>
        </p:nvSpPr>
        <p:spPr>
          <a:xfrm flipH="1">
            <a:off x="1505901" y="3702014"/>
            <a:ext cx="2205600" cy="629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3000">
                <a:solidFill>
                  <a:schemeClr val="accent1"/>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22" name="Google Shape;22;p5"/>
          <p:cNvSpPr txBox="1"/>
          <p:nvPr>
            <p:ph idx="3" type="subTitle"/>
          </p:nvPr>
        </p:nvSpPr>
        <p:spPr>
          <a:xfrm flipH="1">
            <a:off x="5408076" y="1497548"/>
            <a:ext cx="2250000" cy="613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0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23" name="Google Shape;23;p5"/>
          <p:cNvSpPr txBox="1"/>
          <p:nvPr>
            <p:ph idx="4"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6"/>
          <p:cNvSpPr txBox="1"/>
          <p:nvPr>
            <p:ph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blipFill>
          <a:blip r:embed="rId2">
            <a:alphaModFix/>
          </a:blip>
          <a:stretch>
            <a:fillRect/>
          </a:stretch>
        </a:blipFill>
      </p:bgPr>
    </p:bg>
    <p:spTree>
      <p:nvGrpSpPr>
        <p:cNvPr id="26" name="Shape 26"/>
        <p:cNvGrpSpPr/>
        <p:nvPr/>
      </p:nvGrpSpPr>
      <p:grpSpPr>
        <a:xfrm>
          <a:off x="0" y="0"/>
          <a:ext cx="0" cy="0"/>
          <a:chOff x="0" y="0"/>
          <a:chExt cx="0" cy="0"/>
        </a:xfrm>
      </p:grpSpPr>
      <p:sp>
        <p:nvSpPr>
          <p:cNvPr id="27" name="Google Shape;27;p7"/>
          <p:cNvSpPr txBox="1"/>
          <p:nvPr>
            <p:ph idx="1" type="subTitle"/>
          </p:nvPr>
        </p:nvSpPr>
        <p:spPr>
          <a:xfrm flipH="1">
            <a:off x="546575" y="2518225"/>
            <a:ext cx="8050800" cy="1880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rgbClr val="434343"/>
              </a:buClr>
              <a:buSzPts val="1200"/>
              <a:buFont typeface="Raleway"/>
              <a:buAutoNum type="arabicPeriod"/>
              <a:defRPr sz="1200"/>
            </a:lvl1pPr>
            <a:lvl2pPr lvl="1" rtl="0" algn="ctr">
              <a:lnSpc>
                <a:spcPct val="100000"/>
              </a:lnSpc>
              <a:spcBef>
                <a:spcPts val="0"/>
              </a:spcBef>
              <a:spcAft>
                <a:spcPts val="0"/>
              </a:spcAft>
              <a:buClr>
                <a:srgbClr val="434343"/>
              </a:buClr>
              <a:buSzPts val="1200"/>
              <a:buFont typeface="Roboto Condensed Light"/>
              <a:buAutoNum type="alphaLcPeriod"/>
              <a:defRPr sz="1200"/>
            </a:lvl2pPr>
            <a:lvl3pPr lvl="2" rtl="0" algn="ctr">
              <a:lnSpc>
                <a:spcPct val="100000"/>
              </a:lnSpc>
              <a:spcBef>
                <a:spcPts val="0"/>
              </a:spcBef>
              <a:spcAft>
                <a:spcPts val="0"/>
              </a:spcAft>
              <a:buClr>
                <a:srgbClr val="434343"/>
              </a:buClr>
              <a:buSzPts val="1200"/>
              <a:buFont typeface="Roboto Condensed Light"/>
              <a:buAutoNum type="romanLcPeriod"/>
              <a:defRPr sz="1200"/>
            </a:lvl3pPr>
            <a:lvl4pPr lvl="3" rtl="0" algn="ctr">
              <a:lnSpc>
                <a:spcPct val="100000"/>
              </a:lnSpc>
              <a:spcBef>
                <a:spcPts val="0"/>
              </a:spcBef>
              <a:spcAft>
                <a:spcPts val="0"/>
              </a:spcAft>
              <a:buClr>
                <a:srgbClr val="434343"/>
              </a:buClr>
              <a:buSzPts val="1200"/>
              <a:buFont typeface="Roboto Condensed Light"/>
              <a:buAutoNum type="arabicPeriod"/>
              <a:defRPr sz="1200"/>
            </a:lvl4pPr>
            <a:lvl5pPr lvl="4" rtl="0" algn="ctr">
              <a:lnSpc>
                <a:spcPct val="100000"/>
              </a:lnSpc>
              <a:spcBef>
                <a:spcPts val="0"/>
              </a:spcBef>
              <a:spcAft>
                <a:spcPts val="0"/>
              </a:spcAft>
              <a:buClr>
                <a:srgbClr val="434343"/>
              </a:buClr>
              <a:buSzPts val="1200"/>
              <a:buFont typeface="Roboto Condensed Light"/>
              <a:buAutoNum type="alphaLcPeriod"/>
              <a:defRPr sz="1200"/>
            </a:lvl5pPr>
            <a:lvl6pPr lvl="5" rtl="0" algn="ctr">
              <a:lnSpc>
                <a:spcPct val="100000"/>
              </a:lnSpc>
              <a:spcBef>
                <a:spcPts val="0"/>
              </a:spcBef>
              <a:spcAft>
                <a:spcPts val="0"/>
              </a:spcAft>
              <a:buClr>
                <a:srgbClr val="434343"/>
              </a:buClr>
              <a:buSzPts val="1200"/>
              <a:buFont typeface="Roboto Condensed Light"/>
              <a:buAutoNum type="romanLcPeriod"/>
              <a:defRPr sz="1200"/>
            </a:lvl6pPr>
            <a:lvl7pPr lvl="6" rtl="0" algn="ctr">
              <a:lnSpc>
                <a:spcPct val="100000"/>
              </a:lnSpc>
              <a:spcBef>
                <a:spcPts val="0"/>
              </a:spcBef>
              <a:spcAft>
                <a:spcPts val="0"/>
              </a:spcAft>
              <a:buClr>
                <a:srgbClr val="434343"/>
              </a:buClr>
              <a:buSzPts val="1200"/>
              <a:buFont typeface="Roboto Condensed Light"/>
              <a:buAutoNum type="arabicPeriod"/>
              <a:defRPr sz="1200"/>
            </a:lvl7pPr>
            <a:lvl8pPr lvl="7" rtl="0" algn="ctr">
              <a:lnSpc>
                <a:spcPct val="100000"/>
              </a:lnSpc>
              <a:spcBef>
                <a:spcPts val="0"/>
              </a:spcBef>
              <a:spcAft>
                <a:spcPts val="0"/>
              </a:spcAft>
              <a:buClr>
                <a:srgbClr val="434343"/>
              </a:buClr>
              <a:buSzPts val="1200"/>
              <a:buFont typeface="Roboto Condensed Light"/>
              <a:buAutoNum type="alphaLcPeriod"/>
              <a:defRPr sz="1200"/>
            </a:lvl8pPr>
            <a:lvl9pPr lvl="8" rtl="0" algn="ctr">
              <a:lnSpc>
                <a:spcPct val="100000"/>
              </a:lnSpc>
              <a:spcBef>
                <a:spcPts val="0"/>
              </a:spcBef>
              <a:spcAft>
                <a:spcPts val="0"/>
              </a:spcAft>
              <a:buClr>
                <a:srgbClr val="434343"/>
              </a:buClr>
              <a:buSzPts val="1200"/>
              <a:buFont typeface="Roboto Condensed Light"/>
              <a:buAutoNum type="romanLcPeriod"/>
              <a:defRPr sz="1200"/>
            </a:lvl9pPr>
          </a:lstStyle>
          <a:p/>
        </p:txBody>
      </p:sp>
      <p:sp>
        <p:nvSpPr>
          <p:cNvPr id="28" name="Google Shape;28;p7"/>
          <p:cNvSpPr txBox="1"/>
          <p:nvPr>
            <p:ph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blipFill>
          <a:blip r:embed="rId2">
            <a:alphaModFix/>
          </a:blip>
          <a:stretch>
            <a:fillRect/>
          </a:stretch>
        </a:blipFill>
      </p:bgPr>
    </p:bg>
    <p:spTree>
      <p:nvGrpSpPr>
        <p:cNvPr id="29" name="Shape 29"/>
        <p:cNvGrpSpPr/>
        <p:nvPr/>
      </p:nvGrpSpPr>
      <p:grpSpPr>
        <a:xfrm>
          <a:off x="0" y="0"/>
          <a:ext cx="0" cy="0"/>
          <a:chOff x="0" y="0"/>
          <a:chExt cx="0" cy="0"/>
        </a:xfrm>
      </p:grpSpPr>
      <p:sp>
        <p:nvSpPr>
          <p:cNvPr id="30" name="Google Shape;30;p8"/>
          <p:cNvSpPr txBox="1"/>
          <p:nvPr>
            <p:ph type="title"/>
          </p:nvPr>
        </p:nvSpPr>
        <p:spPr>
          <a:xfrm>
            <a:off x="2208600" y="1016100"/>
            <a:ext cx="4726800" cy="31113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6500">
                <a:solidFill>
                  <a:schemeClr val="accen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blipFill>
          <a:blip r:embed="rId2">
            <a:alphaModFix/>
          </a:blip>
          <a:stretch>
            <a:fillRect/>
          </a:stretch>
        </a:blipFill>
      </p:bgPr>
    </p:bg>
    <p:spTree>
      <p:nvGrpSpPr>
        <p:cNvPr id="31" name="Shape 31"/>
        <p:cNvGrpSpPr/>
        <p:nvPr/>
      </p:nvGrpSpPr>
      <p:grpSpPr>
        <a:xfrm>
          <a:off x="0" y="0"/>
          <a:ext cx="0" cy="0"/>
          <a:chOff x="0" y="0"/>
          <a:chExt cx="0" cy="0"/>
        </a:xfrm>
      </p:grpSpPr>
      <p:sp>
        <p:nvSpPr>
          <p:cNvPr id="32" name="Google Shape;32;p9"/>
          <p:cNvSpPr txBox="1"/>
          <p:nvPr>
            <p:ph type="title"/>
          </p:nvPr>
        </p:nvSpPr>
        <p:spPr>
          <a:xfrm>
            <a:off x="625025" y="35533"/>
            <a:ext cx="4045200" cy="14823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7200">
                <a:solidFill>
                  <a:schemeClr val="accent1"/>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3" name="Google Shape;33;p9"/>
          <p:cNvSpPr txBox="1"/>
          <p:nvPr>
            <p:ph idx="1" type="subTitle"/>
          </p:nvPr>
        </p:nvSpPr>
        <p:spPr>
          <a:xfrm>
            <a:off x="625025" y="1331190"/>
            <a:ext cx="3375300" cy="1431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100"/>
              <a:buNone/>
              <a:defRPr sz="14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blipFill>
          <a:blip r:embed="rId2">
            <a:alphaModFix/>
          </a:blip>
          <a:stretch>
            <a:fillRect/>
          </a:stretch>
        </a:blipFill>
      </p:bgPr>
    </p:bg>
    <p:spTree>
      <p:nvGrpSpPr>
        <p:cNvPr id="34" name="Shape 34"/>
        <p:cNvGrpSpPr/>
        <p:nvPr/>
      </p:nvGrpSpPr>
      <p:grpSpPr>
        <a:xfrm>
          <a:off x="0" y="0"/>
          <a:ext cx="0" cy="0"/>
          <a:chOff x="0" y="0"/>
          <a:chExt cx="0" cy="0"/>
        </a:xfrm>
      </p:grpSpPr>
      <p:sp>
        <p:nvSpPr>
          <p:cNvPr id="35" name="Google Shape;35;p10"/>
          <p:cNvSpPr txBox="1"/>
          <p:nvPr>
            <p:ph type="ctrTitle"/>
          </p:nvPr>
        </p:nvSpPr>
        <p:spPr>
          <a:xfrm flipH="1">
            <a:off x="616848" y="1589117"/>
            <a:ext cx="3301800" cy="13254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3000">
                <a:solidFill>
                  <a:schemeClr val="accent1"/>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36" name="Google Shape;36;p10"/>
          <p:cNvSpPr txBox="1"/>
          <p:nvPr>
            <p:ph idx="1" type="subTitle"/>
          </p:nvPr>
        </p:nvSpPr>
        <p:spPr>
          <a:xfrm flipH="1">
            <a:off x="616948" y="2831770"/>
            <a:ext cx="2331300" cy="87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picture">
  <p:cSld name="CUSTOM_12">
    <p:spTree>
      <p:nvGrpSpPr>
        <p:cNvPr id="37" name="Shape 37"/>
        <p:cNvGrpSpPr/>
        <p:nvPr/>
      </p:nvGrpSpPr>
      <p:grpSpPr>
        <a:xfrm>
          <a:off x="0" y="0"/>
          <a:ext cx="0" cy="0"/>
          <a:chOff x="0" y="0"/>
          <a:chExt cx="0" cy="0"/>
        </a:xfrm>
      </p:grpSpPr>
      <p:sp>
        <p:nvSpPr>
          <p:cNvPr id="38" name="Google Shape;38;p11"/>
          <p:cNvSpPr txBox="1"/>
          <p:nvPr>
            <p:ph type="title"/>
          </p:nvPr>
        </p:nvSpPr>
        <p:spPr>
          <a:xfrm>
            <a:off x="625844" y="195325"/>
            <a:ext cx="2649300" cy="1838400"/>
          </a:xfrm>
          <a:prstGeom prst="rect">
            <a:avLst/>
          </a:prstGeom>
        </p:spPr>
        <p:txBody>
          <a:bodyPr anchorCtr="0" anchor="ctr" bIns="91425" lIns="91425" spcFirstLastPara="1" rIns="91425" wrap="square" tIns="91425">
            <a:noAutofit/>
          </a:bodyPr>
          <a:lstStyle>
            <a:lvl1pPr lvl="0" rtl="0">
              <a:spcBef>
                <a:spcPts val="0"/>
              </a:spcBef>
              <a:spcAft>
                <a:spcPts val="0"/>
              </a:spcAft>
              <a:buNone/>
              <a:defRPr>
                <a:solidFill>
                  <a:schemeClr val="accent4"/>
                </a:solidFill>
              </a:defRPr>
            </a:lvl1pPr>
            <a:lvl2pPr lvl="1" rtl="0">
              <a:spcBef>
                <a:spcPts val="0"/>
              </a:spcBef>
              <a:spcAft>
                <a:spcPts val="0"/>
              </a:spcAft>
              <a:buNone/>
              <a:defRPr>
                <a:solidFill>
                  <a:schemeClr val="accent4"/>
                </a:solidFill>
              </a:defRPr>
            </a:lvl2pPr>
            <a:lvl3pPr lvl="2" rtl="0">
              <a:spcBef>
                <a:spcPts val="0"/>
              </a:spcBef>
              <a:spcAft>
                <a:spcPts val="0"/>
              </a:spcAft>
              <a:buNone/>
              <a:defRPr>
                <a:solidFill>
                  <a:schemeClr val="accent4"/>
                </a:solidFill>
              </a:defRPr>
            </a:lvl3pPr>
            <a:lvl4pPr lvl="3" rtl="0">
              <a:spcBef>
                <a:spcPts val="0"/>
              </a:spcBef>
              <a:spcAft>
                <a:spcPts val="0"/>
              </a:spcAft>
              <a:buNone/>
              <a:defRPr>
                <a:solidFill>
                  <a:schemeClr val="accent4"/>
                </a:solidFill>
              </a:defRPr>
            </a:lvl4pPr>
            <a:lvl5pPr lvl="4" rtl="0">
              <a:spcBef>
                <a:spcPts val="0"/>
              </a:spcBef>
              <a:spcAft>
                <a:spcPts val="0"/>
              </a:spcAft>
              <a:buNone/>
              <a:defRPr>
                <a:solidFill>
                  <a:schemeClr val="accent4"/>
                </a:solidFill>
              </a:defRPr>
            </a:lvl5pPr>
            <a:lvl6pPr lvl="5" rtl="0">
              <a:spcBef>
                <a:spcPts val="0"/>
              </a:spcBef>
              <a:spcAft>
                <a:spcPts val="0"/>
              </a:spcAft>
              <a:buNone/>
              <a:defRPr>
                <a:solidFill>
                  <a:schemeClr val="accent4"/>
                </a:solidFill>
              </a:defRPr>
            </a:lvl6pPr>
            <a:lvl7pPr lvl="6" rtl="0">
              <a:spcBef>
                <a:spcPts val="0"/>
              </a:spcBef>
              <a:spcAft>
                <a:spcPts val="0"/>
              </a:spcAft>
              <a:buNone/>
              <a:defRPr>
                <a:solidFill>
                  <a:schemeClr val="accent4"/>
                </a:solidFill>
              </a:defRPr>
            </a:lvl7pPr>
            <a:lvl8pPr lvl="7" rtl="0">
              <a:spcBef>
                <a:spcPts val="0"/>
              </a:spcBef>
              <a:spcAft>
                <a:spcPts val="0"/>
              </a:spcAft>
              <a:buNone/>
              <a:defRPr>
                <a:solidFill>
                  <a:schemeClr val="accent4"/>
                </a:solidFill>
              </a:defRPr>
            </a:lvl8pPr>
            <a:lvl9pPr lvl="8" rtl="0">
              <a:spcBef>
                <a:spcPts val="0"/>
              </a:spcBef>
              <a:spcAft>
                <a:spcPts val="0"/>
              </a:spcAft>
              <a:buNone/>
              <a:defRPr>
                <a:solidFill>
                  <a:schemeClr val="accent4"/>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9">
    <p:bg>
      <p:bgPr>
        <a:blipFill>
          <a:blip r:embed="rId2">
            <a:alphaModFix/>
          </a:blip>
          <a:stretch>
            <a:fillRect/>
          </a:stretch>
        </a:blipFill>
      </p:bgPr>
    </p:bg>
    <p:spTree>
      <p:nvGrpSpPr>
        <p:cNvPr id="39" name="Shape 39"/>
        <p:cNvGrpSpPr/>
        <p:nvPr/>
      </p:nvGrpSpPr>
      <p:grpSpPr>
        <a:xfrm>
          <a:off x="0" y="0"/>
          <a:ext cx="0" cy="0"/>
          <a:chOff x="0" y="0"/>
          <a:chExt cx="0" cy="0"/>
        </a:xfrm>
      </p:grpSpPr>
      <p:sp>
        <p:nvSpPr>
          <p:cNvPr id="40" name="Google Shape;40;p12"/>
          <p:cNvSpPr txBox="1"/>
          <p:nvPr>
            <p:ph type="ctrTitle"/>
          </p:nvPr>
        </p:nvSpPr>
        <p:spPr>
          <a:xfrm flipH="1">
            <a:off x="773250" y="1735721"/>
            <a:ext cx="2504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1"/>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41" name="Google Shape;41;p12"/>
          <p:cNvSpPr txBox="1"/>
          <p:nvPr>
            <p:ph idx="1" type="subTitle"/>
          </p:nvPr>
        </p:nvSpPr>
        <p:spPr>
          <a:xfrm flipH="1">
            <a:off x="773250" y="2243946"/>
            <a:ext cx="2504100" cy="745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2" name="Google Shape;42;p12"/>
          <p:cNvSpPr txBox="1"/>
          <p:nvPr>
            <p:ph hasCustomPrompt="1" idx="2" type="title"/>
          </p:nvPr>
        </p:nvSpPr>
        <p:spPr>
          <a:xfrm>
            <a:off x="1760724" y="1238601"/>
            <a:ext cx="5292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3600"/>
            </a:lvl1pPr>
            <a:lvl2pPr lvl="1"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9pPr>
          </a:lstStyle>
          <a:p>
            <a:r>
              <a:t>xx%</a:t>
            </a:r>
          </a:p>
        </p:txBody>
      </p:sp>
      <p:sp>
        <p:nvSpPr>
          <p:cNvPr id="43" name="Google Shape;43;p12"/>
          <p:cNvSpPr txBox="1"/>
          <p:nvPr>
            <p:ph idx="3" type="ctrTitle"/>
          </p:nvPr>
        </p:nvSpPr>
        <p:spPr>
          <a:xfrm flipH="1">
            <a:off x="3379651" y="1735789"/>
            <a:ext cx="23847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1"/>
                </a:solidFill>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44" name="Google Shape;44;p12"/>
          <p:cNvSpPr txBox="1"/>
          <p:nvPr>
            <p:ph idx="4" type="subTitle"/>
          </p:nvPr>
        </p:nvSpPr>
        <p:spPr>
          <a:xfrm flipH="1">
            <a:off x="3277350" y="2243949"/>
            <a:ext cx="2589300" cy="745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5" name="Google Shape;45;p12"/>
          <p:cNvSpPr txBox="1"/>
          <p:nvPr>
            <p:ph hasCustomPrompt="1" idx="5" type="title"/>
          </p:nvPr>
        </p:nvSpPr>
        <p:spPr>
          <a:xfrm>
            <a:off x="4098299" y="1238612"/>
            <a:ext cx="9474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3600"/>
            </a:lvl1pPr>
            <a:lvl2pPr lvl="1"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9pPr>
          </a:lstStyle>
          <a:p>
            <a:r>
              <a:t>xx%</a:t>
            </a:r>
          </a:p>
        </p:txBody>
      </p:sp>
      <p:sp>
        <p:nvSpPr>
          <p:cNvPr id="46" name="Google Shape;46;p12"/>
          <p:cNvSpPr txBox="1"/>
          <p:nvPr>
            <p:ph idx="6" type="ctrTitle"/>
          </p:nvPr>
        </p:nvSpPr>
        <p:spPr>
          <a:xfrm flipH="1">
            <a:off x="5792712" y="1742097"/>
            <a:ext cx="2453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1"/>
                </a:solidFill>
              </a:defRPr>
            </a:lvl1pPr>
            <a:lvl2pPr lvl="1" rtl="0">
              <a:spcBef>
                <a:spcPts val="0"/>
              </a:spcBef>
              <a:spcAft>
                <a:spcPts val="0"/>
              </a:spcAft>
              <a:buClr>
                <a:srgbClr val="434343"/>
              </a:buClr>
              <a:buSzPts val="1800"/>
              <a:buNone/>
              <a:defRPr sz="1800">
                <a:solidFill>
                  <a:srgbClr val="434343"/>
                </a:solidFill>
              </a:defRPr>
            </a:lvl2pPr>
            <a:lvl3pPr lvl="2" rtl="0">
              <a:spcBef>
                <a:spcPts val="0"/>
              </a:spcBef>
              <a:spcAft>
                <a:spcPts val="0"/>
              </a:spcAft>
              <a:buClr>
                <a:srgbClr val="434343"/>
              </a:buClr>
              <a:buSzPts val="1800"/>
              <a:buNone/>
              <a:defRPr sz="1800">
                <a:solidFill>
                  <a:srgbClr val="434343"/>
                </a:solidFill>
              </a:defRPr>
            </a:lvl3pPr>
            <a:lvl4pPr lvl="3" rtl="0">
              <a:spcBef>
                <a:spcPts val="0"/>
              </a:spcBef>
              <a:spcAft>
                <a:spcPts val="0"/>
              </a:spcAft>
              <a:buClr>
                <a:srgbClr val="434343"/>
              </a:buClr>
              <a:buSzPts val="1800"/>
              <a:buNone/>
              <a:defRPr sz="1800">
                <a:solidFill>
                  <a:srgbClr val="434343"/>
                </a:solidFill>
              </a:defRPr>
            </a:lvl4pPr>
            <a:lvl5pPr lvl="4" rtl="0">
              <a:spcBef>
                <a:spcPts val="0"/>
              </a:spcBef>
              <a:spcAft>
                <a:spcPts val="0"/>
              </a:spcAft>
              <a:buClr>
                <a:srgbClr val="434343"/>
              </a:buClr>
              <a:buSzPts val="1800"/>
              <a:buNone/>
              <a:defRPr sz="1800">
                <a:solidFill>
                  <a:srgbClr val="434343"/>
                </a:solidFill>
              </a:defRPr>
            </a:lvl5pPr>
            <a:lvl6pPr lvl="5" rtl="0">
              <a:spcBef>
                <a:spcPts val="0"/>
              </a:spcBef>
              <a:spcAft>
                <a:spcPts val="0"/>
              </a:spcAft>
              <a:buClr>
                <a:srgbClr val="434343"/>
              </a:buClr>
              <a:buSzPts val="1800"/>
              <a:buNone/>
              <a:defRPr sz="1800">
                <a:solidFill>
                  <a:srgbClr val="434343"/>
                </a:solidFill>
              </a:defRPr>
            </a:lvl6pPr>
            <a:lvl7pPr lvl="6" rtl="0">
              <a:spcBef>
                <a:spcPts val="0"/>
              </a:spcBef>
              <a:spcAft>
                <a:spcPts val="0"/>
              </a:spcAft>
              <a:buClr>
                <a:srgbClr val="434343"/>
              </a:buClr>
              <a:buSzPts val="1800"/>
              <a:buNone/>
              <a:defRPr sz="1800">
                <a:solidFill>
                  <a:srgbClr val="434343"/>
                </a:solidFill>
              </a:defRPr>
            </a:lvl7pPr>
            <a:lvl8pPr lvl="7" rtl="0">
              <a:spcBef>
                <a:spcPts val="0"/>
              </a:spcBef>
              <a:spcAft>
                <a:spcPts val="0"/>
              </a:spcAft>
              <a:buClr>
                <a:srgbClr val="434343"/>
              </a:buClr>
              <a:buSzPts val="1800"/>
              <a:buNone/>
              <a:defRPr sz="1800">
                <a:solidFill>
                  <a:srgbClr val="434343"/>
                </a:solidFill>
              </a:defRPr>
            </a:lvl8pPr>
            <a:lvl9pPr lvl="8" rtl="0">
              <a:spcBef>
                <a:spcPts val="0"/>
              </a:spcBef>
              <a:spcAft>
                <a:spcPts val="0"/>
              </a:spcAft>
              <a:buClr>
                <a:srgbClr val="434343"/>
              </a:buClr>
              <a:buSzPts val="1800"/>
              <a:buNone/>
              <a:defRPr sz="1800">
                <a:solidFill>
                  <a:srgbClr val="434343"/>
                </a:solidFill>
              </a:defRPr>
            </a:lvl9pPr>
          </a:lstStyle>
          <a:p/>
        </p:txBody>
      </p:sp>
      <p:sp>
        <p:nvSpPr>
          <p:cNvPr id="47" name="Google Shape;47;p12"/>
          <p:cNvSpPr txBox="1"/>
          <p:nvPr>
            <p:ph idx="7" type="subTitle"/>
          </p:nvPr>
        </p:nvSpPr>
        <p:spPr>
          <a:xfrm flipH="1">
            <a:off x="5724613" y="2243940"/>
            <a:ext cx="2589300" cy="745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sp>
        <p:nvSpPr>
          <p:cNvPr id="48" name="Google Shape;48;p12"/>
          <p:cNvSpPr txBox="1"/>
          <p:nvPr>
            <p:ph hasCustomPrompt="1" idx="8" type="title"/>
          </p:nvPr>
        </p:nvSpPr>
        <p:spPr>
          <a:xfrm>
            <a:off x="6492612" y="1239070"/>
            <a:ext cx="10533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3600"/>
            </a:lvl1pPr>
            <a:lvl2pPr lvl="1"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9pPr>
          </a:lstStyle>
          <a:p>
            <a:r>
              <a:t>xx%</a:t>
            </a:r>
          </a:p>
        </p:txBody>
      </p:sp>
      <p:sp>
        <p:nvSpPr>
          <p:cNvPr id="49" name="Google Shape;49;p12"/>
          <p:cNvSpPr txBox="1"/>
          <p:nvPr>
            <p:ph idx="9" type="ctrTitle"/>
          </p:nvPr>
        </p:nvSpPr>
        <p:spPr>
          <a:xfrm flipH="1">
            <a:off x="2042356" y="3407989"/>
            <a:ext cx="2453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1"/>
                </a:solidFill>
              </a:defRPr>
            </a:lvl1pPr>
            <a:lvl2pPr lvl="1" rtl="0">
              <a:spcBef>
                <a:spcPts val="0"/>
              </a:spcBef>
              <a:spcAft>
                <a:spcPts val="0"/>
              </a:spcAft>
              <a:buClr>
                <a:srgbClr val="434343"/>
              </a:buClr>
              <a:buSzPts val="1800"/>
              <a:buNone/>
              <a:defRPr sz="1800">
                <a:solidFill>
                  <a:srgbClr val="434343"/>
                </a:solidFill>
              </a:defRPr>
            </a:lvl2pPr>
            <a:lvl3pPr lvl="2" rtl="0">
              <a:spcBef>
                <a:spcPts val="0"/>
              </a:spcBef>
              <a:spcAft>
                <a:spcPts val="0"/>
              </a:spcAft>
              <a:buClr>
                <a:srgbClr val="434343"/>
              </a:buClr>
              <a:buSzPts val="1800"/>
              <a:buNone/>
              <a:defRPr sz="1800">
                <a:solidFill>
                  <a:srgbClr val="434343"/>
                </a:solidFill>
              </a:defRPr>
            </a:lvl3pPr>
            <a:lvl4pPr lvl="3" rtl="0">
              <a:spcBef>
                <a:spcPts val="0"/>
              </a:spcBef>
              <a:spcAft>
                <a:spcPts val="0"/>
              </a:spcAft>
              <a:buClr>
                <a:srgbClr val="434343"/>
              </a:buClr>
              <a:buSzPts val="1800"/>
              <a:buNone/>
              <a:defRPr sz="1800">
                <a:solidFill>
                  <a:srgbClr val="434343"/>
                </a:solidFill>
              </a:defRPr>
            </a:lvl4pPr>
            <a:lvl5pPr lvl="4" rtl="0">
              <a:spcBef>
                <a:spcPts val="0"/>
              </a:spcBef>
              <a:spcAft>
                <a:spcPts val="0"/>
              </a:spcAft>
              <a:buClr>
                <a:srgbClr val="434343"/>
              </a:buClr>
              <a:buSzPts val="1800"/>
              <a:buNone/>
              <a:defRPr sz="1800">
                <a:solidFill>
                  <a:srgbClr val="434343"/>
                </a:solidFill>
              </a:defRPr>
            </a:lvl5pPr>
            <a:lvl6pPr lvl="5" rtl="0">
              <a:spcBef>
                <a:spcPts val="0"/>
              </a:spcBef>
              <a:spcAft>
                <a:spcPts val="0"/>
              </a:spcAft>
              <a:buClr>
                <a:srgbClr val="434343"/>
              </a:buClr>
              <a:buSzPts val="1800"/>
              <a:buNone/>
              <a:defRPr sz="1800">
                <a:solidFill>
                  <a:srgbClr val="434343"/>
                </a:solidFill>
              </a:defRPr>
            </a:lvl6pPr>
            <a:lvl7pPr lvl="6" rtl="0">
              <a:spcBef>
                <a:spcPts val="0"/>
              </a:spcBef>
              <a:spcAft>
                <a:spcPts val="0"/>
              </a:spcAft>
              <a:buClr>
                <a:srgbClr val="434343"/>
              </a:buClr>
              <a:buSzPts val="1800"/>
              <a:buNone/>
              <a:defRPr sz="1800">
                <a:solidFill>
                  <a:srgbClr val="434343"/>
                </a:solidFill>
              </a:defRPr>
            </a:lvl7pPr>
            <a:lvl8pPr lvl="7" rtl="0">
              <a:spcBef>
                <a:spcPts val="0"/>
              </a:spcBef>
              <a:spcAft>
                <a:spcPts val="0"/>
              </a:spcAft>
              <a:buClr>
                <a:srgbClr val="434343"/>
              </a:buClr>
              <a:buSzPts val="1800"/>
              <a:buNone/>
              <a:defRPr sz="1800">
                <a:solidFill>
                  <a:srgbClr val="434343"/>
                </a:solidFill>
              </a:defRPr>
            </a:lvl8pPr>
            <a:lvl9pPr lvl="8" rtl="0">
              <a:spcBef>
                <a:spcPts val="0"/>
              </a:spcBef>
              <a:spcAft>
                <a:spcPts val="0"/>
              </a:spcAft>
              <a:buClr>
                <a:srgbClr val="434343"/>
              </a:buClr>
              <a:buSzPts val="1800"/>
              <a:buNone/>
              <a:defRPr sz="1800">
                <a:solidFill>
                  <a:srgbClr val="434343"/>
                </a:solidFill>
              </a:defRPr>
            </a:lvl9pPr>
          </a:lstStyle>
          <a:p/>
        </p:txBody>
      </p:sp>
      <p:sp>
        <p:nvSpPr>
          <p:cNvPr id="50" name="Google Shape;50;p12"/>
          <p:cNvSpPr txBox="1"/>
          <p:nvPr>
            <p:ph idx="13" type="subTitle"/>
          </p:nvPr>
        </p:nvSpPr>
        <p:spPr>
          <a:xfrm flipH="1">
            <a:off x="2042356" y="3918766"/>
            <a:ext cx="24531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sp>
        <p:nvSpPr>
          <p:cNvPr id="51" name="Google Shape;51;p12"/>
          <p:cNvSpPr txBox="1"/>
          <p:nvPr>
            <p:ph hasCustomPrompt="1" idx="14" type="title"/>
          </p:nvPr>
        </p:nvSpPr>
        <p:spPr>
          <a:xfrm>
            <a:off x="2795206" y="2903084"/>
            <a:ext cx="9474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3600"/>
            </a:lvl1pPr>
            <a:lvl2pPr lvl="1"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9pPr>
          </a:lstStyle>
          <a:p>
            <a:r>
              <a:t>xx%</a:t>
            </a:r>
          </a:p>
        </p:txBody>
      </p:sp>
      <p:sp>
        <p:nvSpPr>
          <p:cNvPr id="52" name="Google Shape;52;p12"/>
          <p:cNvSpPr txBox="1"/>
          <p:nvPr>
            <p:ph idx="15" type="ctrTitle"/>
          </p:nvPr>
        </p:nvSpPr>
        <p:spPr>
          <a:xfrm flipH="1">
            <a:off x="4571146" y="3407989"/>
            <a:ext cx="24531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solidFill>
                  <a:schemeClr val="accent1"/>
                </a:solidFill>
              </a:defRPr>
            </a:lvl1pPr>
            <a:lvl2pPr lvl="1" rtl="0">
              <a:spcBef>
                <a:spcPts val="0"/>
              </a:spcBef>
              <a:spcAft>
                <a:spcPts val="0"/>
              </a:spcAft>
              <a:buClr>
                <a:srgbClr val="434343"/>
              </a:buClr>
              <a:buSzPts val="1800"/>
              <a:buNone/>
              <a:defRPr sz="1800">
                <a:solidFill>
                  <a:srgbClr val="434343"/>
                </a:solidFill>
              </a:defRPr>
            </a:lvl2pPr>
            <a:lvl3pPr lvl="2" rtl="0">
              <a:spcBef>
                <a:spcPts val="0"/>
              </a:spcBef>
              <a:spcAft>
                <a:spcPts val="0"/>
              </a:spcAft>
              <a:buClr>
                <a:srgbClr val="434343"/>
              </a:buClr>
              <a:buSzPts val="1800"/>
              <a:buNone/>
              <a:defRPr sz="1800">
                <a:solidFill>
                  <a:srgbClr val="434343"/>
                </a:solidFill>
              </a:defRPr>
            </a:lvl3pPr>
            <a:lvl4pPr lvl="3" rtl="0">
              <a:spcBef>
                <a:spcPts val="0"/>
              </a:spcBef>
              <a:spcAft>
                <a:spcPts val="0"/>
              </a:spcAft>
              <a:buClr>
                <a:srgbClr val="434343"/>
              </a:buClr>
              <a:buSzPts val="1800"/>
              <a:buNone/>
              <a:defRPr sz="1800">
                <a:solidFill>
                  <a:srgbClr val="434343"/>
                </a:solidFill>
              </a:defRPr>
            </a:lvl4pPr>
            <a:lvl5pPr lvl="4" rtl="0">
              <a:spcBef>
                <a:spcPts val="0"/>
              </a:spcBef>
              <a:spcAft>
                <a:spcPts val="0"/>
              </a:spcAft>
              <a:buClr>
                <a:srgbClr val="434343"/>
              </a:buClr>
              <a:buSzPts val="1800"/>
              <a:buNone/>
              <a:defRPr sz="1800">
                <a:solidFill>
                  <a:srgbClr val="434343"/>
                </a:solidFill>
              </a:defRPr>
            </a:lvl5pPr>
            <a:lvl6pPr lvl="5" rtl="0">
              <a:spcBef>
                <a:spcPts val="0"/>
              </a:spcBef>
              <a:spcAft>
                <a:spcPts val="0"/>
              </a:spcAft>
              <a:buClr>
                <a:srgbClr val="434343"/>
              </a:buClr>
              <a:buSzPts val="1800"/>
              <a:buNone/>
              <a:defRPr sz="1800">
                <a:solidFill>
                  <a:srgbClr val="434343"/>
                </a:solidFill>
              </a:defRPr>
            </a:lvl6pPr>
            <a:lvl7pPr lvl="6" rtl="0">
              <a:spcBef>
                <a:spcPts val="0"/>
              </a:spcBef>
              <a:spcAft>
                <a:spcPts val="0"/>
              </a:spcAft>
              <a:buClr>
                <a:srgbClr val="434343"/>
              </a:buClr>
              <a:buSzPts val="1800"/>
              <a:buNone/>
              <a:defRPr sz="1800">
                <a:solidFill>
                  <a:srgbClr val="434343"/>
                </a:solidFill>
              </a:defRPr>
            </a:lvl7pPr>
            <a:lvl8pPr lvl="7" rtl="0">
              <a:spcBef>
                <a:spcPts val="0"/>
              </a:spcBef>
              <a:spcAft>
                <a:spcPts val="0"/>
              </a:spcAft>
              <a:buClr>
                <a:srgbClr val="434343"/>
              </a:buClr>
              <a:buSzPts val="1800"/>
              <a:buNone/>
              <a:defRPr sz="1800">
                <a:solidFill>
                  <a:srgbClr val="434343"/>
                </a:solidFill>
              </a:defRPr>
            </a:lvl8pPr>
            <a:lvl9pPr lvl="8" rtl="0">
              <a:spcBef>
                <a:spcPts val="0"/>
              </a:spcBef>
              <a:spcAft>
                <a:spcPts val="0"/>
              </a:spcAft>
              <a:buClr>
                <a:srgbClr val="434343"/>
              </a:buClr>
              <a:buSzPts val="1800"/>
              <a:buNone/>
              <a:defRPr sz="1800">
                <a:solidFill>
                  <a:srgbClr val="434343"/>
                </a:solidFill>
              </a:defRPr>
            </a:lvl9pPr>
          </a:lstStyle>
          <a:p/>
        </p:txBody>
      </p:sp>
      <p:sp>
        <p:nvSpPr>
          <p:cNvPr id="53" name="Google Shape;53;p12"/>
          <p:cNvSpPr txBox="1"/>
          <p:nvPr>
            <p:ph idx="16" type="subTitle"/>
          </p:nvPr>
        </p:nvSpPr>
        <p:spPr>
          <a:xfrm flipH="1">
            <a:off x="4605346" y="3918766"/>
            <a:ext cx="23847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sp>
        <p:nvSpPr>
          <p:cNvPr id="54" name="Google Shape;54;p12"/>
          <p:cNvSpPr txBox="1"/>
          <p:nvPr>
            <p:ph hasCustomPrompt="1" idx="17" type="title"/>
          </p:nvPr>
        </p:nvSpPr>
        <p:spPr>
          <a:xfrm>
            <a:off x="5323996" y="2903084"/>
            <a:ext cx="9474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3600"/>
            </a:lvl1pPr>
            <a:lvl2pPr lvl="1"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9pPr>
          </a:lstStyle>
          <a:p>
            <a:r>
              <a:t>xx%</a:t>
            </a:r>
          </a:p>
        </p:txBody>
      </p:sp>
      <p:sp>
        <p:nvSpPr>
          <p:cNvPr id="55" name="Google Shape;55;p12"/>
          <p:cNvSpPr txBox="1"/>
          <p:nvPr>
            <p:ph idx="18"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1">
    <p:bg>
      <p:bgPr>
        <a:blipFill>
          <a:blip r:embed="rId2">
            <a:alphaModFix/>
          </a:blip>
          <a:stretch>
            <a:fillRect/>
          </a:stretch>
        </a:blipFill>
      </p:bgPr>
    </p:bg>
    <p:spTree>
      <p:nvGrpSpPr>
        <p:cNvPr id="56" name="Shape 56"/>
        <p:cNvGrpSpPr/>
        <p:nvPr/>
      </p:nvGrpSpPr>
      <p:grpSpPr>
        <a:xfrm>
          <a:off x="0" y="0"/>
          <a:ext cx="0" cy="0"/>
          <a:chOff x="0" y="0"/>
          <a:chExt cx="0" cy="0"/>
        </a:xfrm>
      </p:grpSpPr>
      <p:sp>
        <p:nvSpPr>
          <p:cNvPr id="57" name="Google Shape;57;p13"/>
          <p:cNvSpPr txBox="1"/>
          <p:nvPr>
            <p:ph type="ctrTitle"/>
          </p:nvPr>
        </p:nvSpPr>
        <p:spPr>
          <a:xfrm flipH="1">
            <a:off x="6552430" y="2010857"/>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58" name="Google Shape;58;p13"/>
          <p:cNvSpPr txBox="1"/>
          <p:nvPr>
            <p:ph idx="1" type="subTitle"/>
          </p:nvPr>
        </p:nvSpPr>
        <p:spPr>
          <a:xfrm flipH="1">
            <a:off x="6472706" y="2473075"/>
            <a:ext cx="17199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59" name="Google Shape;59;p13"/>
          <p:cNvSpPr txBox="1"/>
          <p:nvPr>
            <p:ph idx="2" type="ctrTitle"/>
          </p:nvPr>
        </p:nvSpPr>
        <p:spPr>
          <a:xfrm flipH="1">
            <a:off x="3791699" y="2463578"/>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60" name="Google Shape;60;p13"/>
          <p:cNvSpPr txBox="1"/>
          <p:nvPr>
            <p:ph idx="3" type="subTitle"/>
          </p:nvPr>
        </p:nvSpPr>
        <p:spPr>
          <a:xfrm flipH="1">
            <a:off x="3791699" y="2938421"/>
            <a:ext cx="15606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61" name="Google Shape;61;p13"/>
          <p:cNvSpPr txBox="1"/>
          <p:nvPr>
            <p:ph idx="4" type="ctrTitle"/>
          </p:nvPr>
        </p:nvSpPr>
        <p:spPr>
          <a:xfrm flipH="1">
            <a:off x="1071599" y="2010857"/>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62" name="Google Shape;62;p13"/>
          <p:cNvSpPr txBox="1"/>
          <p:nvPr>
            <p:ph idx="5" type="subTitle"/>
          </p:nvPr>
        </p:nvSpPr>
        <p:spPr>
          <a:xfrm flipH="1">
            <a:off x="1071600" y="2473075"/>
            <a:ext cx="15606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63" name="Google Shape;63;p13"/>
          <p:cNvSpPr txBox="1"/>
          <p:nvPr>
            <p:ph idx="6"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_1">
    <p:bg>
      <p:bgPr>
        <a:blipFill>
          <a:blip r:embed="rId2">
            <a:alphaModFix/>
          </a:blip>
          <a:stretch>
            <a:fillRect/>
          </a:stretch>
        </a:blipFill>
      </p:bgPr>
    </p:bg>
    <p:spTree>
      <p:nvGrpSpPr>
        <p:cNvPr id="64" name="Shape 64"/>
        <p:cNvGrpSpPr/>
        <p:nvPr/>
      </p:nvGrpSpPr>
      <p:grpSpPr>
        <a:xfrm>
          <a:off x="0" y="0"/>
          <a:ext cx="0" cy="0"/>
          <a:chOff x="0" y="0"/>
          <a:chExt cx="0" cy="0"/>
        </a:xfrm>
      </p:grpSpPr>
      <p:sp>
        <p:nvSpPr>
          <p:cNvPr id="65" name="Google Shape;65;p14"/>
          <p:cNvSpPr txBox="1"/>
          <p:nvPr>
            <p:ph type="ctrTitle"/>
          </p:nvPr>
        </p:nvSpPr>
        <p:spPr>
          <a:xfrm flipH="1">
            <a:off x="5126168" y="3534082"/>
            <a:ext cx="1869300" cy="577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66" name="Google Shape;66;p14"/>
          <p:cNvSpPr txBox="1"/>
          <p:nvPr>
            <p:ph idx="1" type="subTitle"/>
          </p:nvPr>
        </p:nvSpPr>
        <p:spPr>
          <a:xfrm flipH="1">
            <a:off x="5126168" y="2966850"/>
            <a:ext cx="1869300" cy="64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67" name="Google Shape;67;p14"/>
          <p:cNvSpPr txBox="1"/>
          <p:nvPr>
            <p:ph idx="2" type="ctrTitle"/>
          </p:nvPr>
        </p:nvSpPr>
        <p:spPr>
          <a:xfrm flipH="1">
            <a:off x="5150318" y="2085436"/>
            <a:ext cx="1821000" cy="459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68" name="Google Shape;68;p14"/>
          <p:cNvSpPr txBox="1"/>
          <p:nvPr>
            <p:ph idx="3" type="subTitle"/>
          </p:nvPr>
        </p:nvSpPr>
        <p:spPr>
          <a:xfrm flipH="1">
            <a:off x="5126168" y="1517150"/>
            <a:ext cx="1869300" cy="64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69" name="Google Shape;69;p14"/>
          <p:cNvSpPr txBox="1"/>
          <p:nvPr>
            <p:ph idx="4" type="ctrTitle"/>
          </p:nvPr>
        </p:nvSpPr>
        <p:spPr>
          <a:xfrm flipH="1">
            <a:off x="2241967" y="2088936"/>
            <a:ext cx="1793700" cy="459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70" name="Google Shape;70;p14"/>
          <p:cNvSpPr txBox="1"/>
          <p:nvPr>
            <p:ph idx="5" type="subTitle"/>
          </p:nvPr>
        </p:nvSpPr>
        <p:spPr>
          <a:xfrm flipH="1">
            <a:off x="2204167" y="1517160"/>
            <a:ext cx="1869300" cy="64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71" name="Google Shape;71;p14"/>
          <p:cNvSpPr txBox="1"/>
          <p:nvPr>
            <p:ph idx="6" type="ctrTitle"/>
          </p:nvPr>
        </p:nvSpPr>
        <p:spPr>
          <a:xfrm flipH="1">
            <a:off x="2204167" y="3534082"/>
            <a:ext cx="1869300" cy="577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72" name="Google Shape;72;p14"/>
          <p:cNvSpPr txBox="1"/>
          <p:nvPr>
            <p:ph idx="7" type="subTitle"/>
          </p:nvPr>
        </p:nvSpPr>
        <p:spPr>
          <a:xfrm flipH="1">
            <a:off x="2204167" y="2966850"/>
            <a:ext cx="1869300" cy="640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73" name="Google Shape;73;p14"/>
          <p:cNvSpPr txBox="1"/>
          <p:nvPr>
            <p:ph idx="8"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ms 2">
  <p:cSld name="TITLE_AND_TWO_COLUMNS_1">
    <p:bg>
      <p:bgPr>
        <a:blipFill>
          <a:blip r:embed="rId2">
            <a:alphaModFix/>
          </a:blip>
          <a:stretch>
            <a:fillRect/>
          </a:stretch>
        </a:blipFill>
      </p:bgPr>
    </p:bg>
    <p:spTree>
      <p:nvGrpSpPr>
        <p:cNvPr id="74" name="Shape 74"/>
        <p:cNvGrpSpPr/>
        <p:nvPr/>
      </p:nvGrpSpPr>
      <p:grpSpPr>
        <a:xfrm>
          <a:off x="0" y="0"/>
          <a:ext cx="0" cy="0"/>
          <a:chOff x="0" y="0"/>
          <a:chExt cx="0" cy="0"/>
        </a:xfrm>
      </p:grpSpPr>
      <p:sp>
        <p:nvSpPr>
          <p:cNvPr id="75" name="Google Shape;75;p15"/>
          <p:cNvSpPr txBox="1"/>
          <p:nvPr>
            <p:ph type="ctrTitle"/>
          </p:nvPr>
        </p:nvSpPr>
        <p:spPr>
          <a:xfrm flipH="1">
            <a:off x="989230" y="2431689"/>
            <a:ext cx="2012100" cy="5778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None/>
              <a:defRPr sz="2200"/>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76" name="Google Shape;76;p15"/>
          <p:cNvSpPr txBox="1"/>
          <p:nvPr>
            <p:ph idx="1" type="subTitle"/>
          </p:nvPr>
        </p:nvSpPr>
        <p:spPr>
          <a:xfrm flipH="1">
            <a:off x="715630" y="2828489"/>
            <a:ext cx="2285700" cy="8754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77" name="Google Shape;77;p15"/>
          <p:cNvSpPr txBox="1"/>
          <p:nvPr>
            <p:ph idx="2" type="ctrTitle"/>
          </p:nvPr>
        </p:nvSpPr>
        <p:spPr>
          <a:xfrm flipH="1">
            <a:off x="5754257" y="3249841"/>
            <a:ext cx="1560600" cy="577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200"/>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78" name="Google Shape;78;p15"/>
          <p:cNvSpPr txBox="1"/>
          <p:nvPr>
            <p:ph idx="3" type="subTitle"/>
          </p:nvPr>
        </p:nvSpPr>
        <p:spPr>
          <a:xfrm flipH="1">
            <a:off x="5754257" y="3646373"/>
            <a:ext cx="2285700" cy="87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79" name="Google Shape;79;p15"/>
          <p:cNvSpPr txBox="1"/>
          <p:nvPr>
            <p:ph idx="4" type="ctrTitle"/>
          </p:nvPr>
        </p:nvSpPr>
        <p:spPr>
          <a:xfrm flipH="1">
            <a:off x="6095335" y="1398079"/>
            <a:ext cx="1560600" cy="577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200"/>
            </a:lvl1pPr>
            <a:lvl2pPr lvl="1" rtl="0" algn="ctr">
              <a:spcBef>
                <a:spcPts val="0"/>
              </a:spcBef>
              <a:spcAft>
                <a:spcPts val="0"/>
              </a:spcAft>
              <a:buClr>
                <a:srgbClr val="434343"/>
              </a:buClr>
              <a:buSzPts val="1800"/>
              <a:buNone/>
              <a:defRPr sz="1800">
                <a:solidFill>
                  <a:srgbClr val="434343"/>
                </a:solidFill>
              </a:defRPr>
            </a:lvl2pPr>
            <a:lvl3pPr lvl="2" rtl="0" algn="ctr">
              <a:spcBef>
                <a:spcPts val="0"/>
              </a:spcBef>
              <a:spcAft>
                <a:spcPts val="0"/>
              </a:spcAft>
              <a:buClr>
                <a:srgbClr val="434343"/>
              </a:buClr>
              <a:buSzPts val="1800"/>
              <a:buNone/>
              <a:defRPr sz="1800">
                <a:solidFill>
                  <a:srgbClr val="434343"/>
                </a:solidFill>
              </a:defRPr>
            </a:lvl3pPr>
            <a:lvl4pPr lvl="3" rtl="0" algn="ctr">
              <a:spcBef>
                <a:spcPts val="0"/>
              </a:spcBef>
              <a:spcAft>
                <a:spcPts val="0"/>
              </a:spcAft>
              <a:buClr>
                <a:srgbClr val="434343"/>
              </a:buClr>
              <a:buSzPts val="1800"/>
              <a:buNone/>
              <a:defRPr sz="1800">
                <a:solidFill>
                  <a:srgbClr val="434343"/>
                </a:solidFill>
              </a:defRPr>
            </a:lvl4pPr>
            <a:lvl5pPr lvl="4" rtl="0" algn="ctr">
              <a:spcBef>
                <a:spcPts val="0"/>
              </a:spcBef>
              <a:spcAft>
                <a:spcPts val="0"/>
              </a:spcAft>
              <a:buClr>
                <a:srgbClr val="434343"/>
              </a:buClr>
              <a:buSzPts val="1800"/>
              <a:buNone/>
              <a:defRPr sz="1800">
                <a:solidFill>
                  <a:srgbClr val="434343"/>
                </a:solidFill>
              </a:defRPr>
            </a:lvl5pPr>
            <a:lvl6pPr lvl="5" rtl="0" algn="ctr">
              <a:spcBef>
                <a:spcPts val="0"/>
              </a:spcBef>
              <a:spcAft>
                <a:spcPts val="0"/>
              </a:spcAft>
              <a:buClr>
                <a:srgbClr val="434343"/>
              </a:buClr>
              <a:buSzPts val="1800"/>
              <a:buNone/>
              <a:defRPr sz="1800">
                <a:solidFill>
                  <a:srgbClr val="434343"/>
                </a:solidFill>
              </a:defRPr>
            </a:lvl6pPr>
            <a:lvl7pPr lvl="6" rtl="0" algn="ctr">
              <a:spcBef>
                <a:spcPts val="0"/>
              </a:spcBef>
              <a:spcAft>
                <a:spcPts val="0"/>
              </a:spcAft>
              <a:buClr>
                <a:srgbClr val="434343"/>
              </a:buClr>
              <a:buSzPts val="1800"/>
              <a:buNone/>
              <a:defRPr sz="1800">
                <a:solidFill>
                  <a:srgbClr val="434343"/>
                </a:solidFill>
              </a:defRPr>
            </a:lvl7pPr>
            <a:lvl8pPr lvl="7" rtl="0" algn="ctr">
              <a:spcBef>
                <a:spcPts val="0"/>
              </a:spcBef>
              <a:spcAft>
                <a:spcPts val="0"/>
              </a:spcAft>
              <a:buClr>
                <a:srgbClr val="434343"/>
              </a:buClr>
              <a:buSzPts val="1800"/>
              <a:buNone/>
              <a:defRPr sz="1800">
                <a:solidFill>
                  <a:srgbClr val="434343"/>
                </a:solidFill>
              </a:defRPr>
            </a:lvl8pPr>
            <a:lvl9pPr lvl="8" rtl="0" algn="ctr">
              <a:spcBef>
                <a:spcPts val="0"/>
              </a:spcBef>
              <a:spcAft>
                <a:spcPts val="0"/>
              </a:spcAft>
              <a:buClr>
                <a:srgbClr val="434343"/>
              </a:buClr>
              <a:buSzPts val="1800"/>
              <a:buNone/>
              <a:defRPr sz="1800">
                <a:solidFill>
                  <a:srgbClr val="434343"/>
                </a:solidFill>
              </a:defRPr>
            </a:lvl9pPr>
          </a:lstStyle>
          <a:p/>
        </p:txBody>
      </p:sp>
      <p:sp>
        <p:nvSpPr>
          <p:cNvPr id="80" name="Google Shape;80;p15"/>
          <p:cNvSpPr txBox="1"/>
          <p:nvPr>
            <p:ph idx="5" type="subTitle"/>
          </p:nvPr>
        </p:nvSpPr>
        <p:spPr>
          <a:xfrm flipH="1">
            <a:off x="6095335" y="1794611"/>
            <a:ext cx="2285700" cy="87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81" name="Google Shape;81;p15"/>
          <p:cNvSpPr txBox="1"/>
          <p:nvPr>
            <p:ph idx="6"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3">
    <p:bg>
      <p:bgPr>
        <a:blipFill>
          <a:blip r:embed="rId2">
            <a:alphaModFix/>
          </a:blip>
          <a:stretch>
            <a:fillRect/>
          </a:stretch>
        </a:blipFill>
      </p:bgPr>
    </p:bg>
    <p:spTree>
      <p:nvGrpSpPr>
        <p:cNvPr id="82" name="Shape 82"/>
        <p:cNvGrpSpPr/>
        <p:nvPr/>
      </p:nvGrpSpPr>
      <p:grpSpPr>
        <a:xfrm>
          <a:off x="0" y="0"/>
          <a:ext cx="0" cy="0"/>
          <a:chOff x="0" y="0"/>
          <a:chExt cx="0" cy="0"/>
        </a:xfrm>
      </p:grpSpPr>
      <p:sp>
        <p:nvSpPr>
          <p:cNvPr id="83" name="Google Shape;83;p16"/>
          <p:cNvSpPr txBox="1"/>
          <p:nvPr>
            <p:ph type="ctrTitle"/>
          </p:nvPr>
        </p:nvSpPr>
        <p:spPr>
          <a:xfrm flipH="1">
            <a:off x="2543653" y="1245955"/>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a:solidFill>
                  <a:schemeClr val="accent1"/>
                </a:solidFill>
              </a:defRPr>
            </a:lvl1pPr>
            <a:lvl2pPr lvl="1" rtl="0" algn="ctr">
              <a:spcBef>
                <a:spcPts val="0"/>
              </a:spcBef>
              <a:spcAft>
                <a:spcPts val="0"/>
              </a:spcAft>
              <a:buClr>
                <a:srgbClr val="434343"/>
              </a:buClr>
              <a:buSzPts val="1400"/>
              <a:buNone/>
              <a:defRPr sz="1400">
                <a:solidFill>
                  <a:srgbClr val="434343"/>
                </a:solidFill>
              </a:defRPr>
            </a:lvl2pPr>
            <a:lvl3pPr lvl="2" rtl="0" algn="ctr">
              <a:spcBef>
                <a:spcPts val="0"/>
              </a:spcBef>
              <a:spcAft>
                <a:spcPts val="0"/>
              </a:spcAft>
              <a:buClr>
                <a:srgbClr val="434343"/>
              </a:buClr>
              <a:buSzPts val="1400"/>
              <a:buNone/>
              <a:defRPr sz="1400">
                <a:solidFill>
                  <a:srgbClr val="434343"/>
                </a:solidFill>
              </a:defRPr>
            </a:lvl3pPr>
            <a:lvl4pPr lvl="3" rtl="0" algn="ctr">
              <a:spcBef>
                <a:spcPts val="0"/>
              </a:spcBef>
              <a:spcAft>
                <a:spcPts val="0"/>
              </a:spcAft>
              <a:buClr>
                <a:srgbClr val="434343"/>
              </a:buClr>
              <a:buSzPts val="1400"/>
              <a:buNone/>
              <a:defRPr sz="1400">
                <a:solidFill>
                  <a:srgbClr val="434343"/>
                </a:solidFill>
              </a:defRPr>
            </a:lvl4pPr>
            <a:lvl5pPr lvl="4" rtl="0" algn="ctr">
              <a:spcBef>
                <a:spcPts val="0"/>
              </a:spcBef>
              <a:spcAft>
                <a:spcPts val="0"/>
              </a:spcAft>
              <a:buClr>
                <a:srgbClr val="434343"/>
              </a:buClr>
              <a:buSzPts val="1400"/>
              <a:buNone/>
              <a:defRPr sz="1400">
                <a:solidFill>
                  <a:srgbClr val="434343"/>
                </a:solidFill>
              </a:defRPr>
            </a:lvl5pPr>
            <a:lvl6pPr lvl="5" rtl="0" algn="ctr">
              <a:spcBef>
                <a:spcPts val="0"/>
              </a:spcBef>
              <a:spcAft>
                <a:spcPts val="0"/>
              </a:spcAft>
              <a:buClr>
                <a:srgbClr val="434343"/>
              </a:buClr>
              <a:buSzPts val="1400"/>
              <a:buNone/>
              <a:defRPr sz="1400">
                <a:solidFill>
                  <a:srgbClr val="434343"/>
                </a:solidFill>
              </a:defRPr>
            </a:lvl6pPr>
            <a:lvl7pPr lvl="6" rtl="0" algn="ctr">
              <a:spcBef>
                <a:spcPts val="0"/>
              </a:spcBef>
              <a:spcAft>
                <a:spcPts val="0"/>
              </a:spcAft>
              <a:buClr>
                <a:srgbClr val="434343"/>
              </a:buClr>
              <a:buSzPts val="1400"/>
              <a:buNone/>
              <a:defRPr sz="1400">
                <a:solidFill>
                  <a:srgbClr val="434343"/>
                </a:solidFill>
              </a:defRPr>
            </a:lvl7pPr>
            <a:lvl8pPr lvl="7" rtl="0" algn="ctr">
              <a:spcBef>
                <a:spcPts val="0"/>
              </a:spcBef>
              <a:spcAft>
                <a:spcPts val="0"/>
              </a:spcAft>
              <a:buClr>
                <a:srgbClr val="434343"/>
              </a:buClr>
              <a:buSzPts val="1400"/>
              <a:buNone/>
              <a:defRPr sz="1400">
                <a:solidFill>
                  <a:srgbClr val="434343"/>
                </a:solidFill>
              </a:defRPr>
            </a:lvl8pPr>
            <a:lvl9pPr lvl="8" rtl="0" algn="ctr">
              <a:spcBef>
                <a:spcPts val="0"/>
              </a:spcBef>
              <a:spcAft>
                <a:spcPts val="0"/>
              </a:spcAft>
              <a:buClr>
                <a:srgbClr val="434343"/>
              </a:buClr>
              <a:buSzPts val="1400"/>
              <a:buNone/>
              <a:defRPr sz="1400">
                <a:solidFill>
                  <a:srgbClr val="434343"/>
                </a:solidFill>
              </a:defRPr>
            </a:lvl9pPr>
          </a:lstStyle>
          <a:p/>
        </p:txBody>
      </p:sp>
      <p:sp>
        <p:nvSpPr>
          <p:cNvPr id="84" name="Google Shape;84;p16"/>
          <p:cNvSpPr txBox="1"/>
          <p:nvPr>
            <p:ph idx="1" type="subTitle"/>
          </p:nvPr>
        </p:nvSpPr>
        <p:spPr>
          <a:xfrm flipH="1">
            <a:off x="2266603" y="1627785"/>
            <a:ext cx="21147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85" name="Google Shape;85;p16"/>
          <p:cNvSpPr txBox="1"/>
          <p:nvPr>
            <p:ph idx="2" type="ctrTitle"/>
          </p:nvPr>
        </p:nvSpPr>
        <p:spPr>
          <a:xfrm flipH="1">
            <a:off x="2543653" y="3575283"/>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a:solidFill>
                  <a:schemeClr val="accent1"/>
                </a:solidFill>
              </a:defRPr>
            </a:lvl1pPr>
            <a:lvl2pPr lvl="1" rtl="0" algn="ctr">
              <a:spcBef>
                <a:spcPts val="0"/>
              </a:spcBef>
              <a:spcAft>
                <a:spcPts val="0"/>
              </a:spcAft>
              <a:buClr>
                <a:srgbClr val="434343"/>
              </a:buClr>
              <a:buSzPts val="1400"/>
              <a:buNone/>
              <a:defRPr sz="1400">
                <a:solidFill>
                  <a:srgbClr val="434343"/>
                </a:solidFill>
              </a:defRPr>
            </a:lvl2pPr>
            <a:lvl3pPr lvl="2" rtl="0" algn="ctr">
              <a:spcBef>
                <a:spcPts val="0"/>
              </a:spcBef>
              <a:spcAft>
                <a:spcPts val="0"/>
              </a:spcAft>
              <a:buClr>
                <a:srgbClr val="434343"/>
              </a:buClr>
              <a:buSzPts val="1400"/>
              <a:buNone/>
              <a:defRPr sz="1400">
                <a:solidFill>
                  <a:srgbClr val="434343"/>
                </a:solidFill>
              </a:defRPr>
            </a:lvl3pPr>
            <a:lvl4pPr lvl="3" rtl="0" algn="ctr">
              <a:spcBef>
                <a:spcPts val="0"/>
              </a:spcBef>
              <a:spcAft>
                <a:spcPts val="0"/>
              </a:spcAft>
              <a:buClr>
                <a:srgbClr val="434343"/>
              </a:buClr>
              <a:buSzPts val="1400"/>
              <a:buNone/>
              <a:defRPr sz="1400">
                <a:solidFill>
                  <a:srgbClr val="434343"/>
                </a:solidFill>
              </a:defRPr>
            </a:lvl4pPr>
            <a:lvl5pPr lvl="4" rtl="0" algn="ctr">
              <a:spcBef>
                <a:spcPts val="0"/>
              </a:spcBef>
              <a:spcAft>
                <a:spcPts val="0"/>
              </a:spcAft>
              <a:buClr>
                <a:srgbClr val="434343"/>
              </a:buClr>
              <a:buSzPts val="1400"/>
              <a:buNone/>
              <a:defRPr sz="1400">
                <a:solidFill>
                  <a:srgbClr val="434343"/>
                </a:solidFill>
              </a:defRPr>
            </a:lvl5pPr>
            <a:lvl6pPr lvl="5" rtl="0" algn="ctr">
              <a:spcBef>
                <a:spcPts val="0"/>
              </a:spcBef>
              <a:spcAft>
                <a:spcPts val="0"/>
              </a:spcAft>
              <a:buClr>
                <a:srgbClr val="434343"/>
              </a:buClr>
              <a:buSzPts val="1400"/>
              <a:buNone/>
              <a:defRPr sz="1400">
                <a:solidFill>
                  <a:srgbClr val="434343"/>
                </a:solidFill>
              </a:defRPr>
            </a:lvl6pPr>
            <a:lvl7pPr lvl="6" rtl="0" algn="ctr">
              <a:spcBef>
                <a:spcPts val="0"/>
              </a:spcBef>
              <a:spcAft>
                <a:spcPts val="0"/>
              </a:spcAft>
              <a:buClr>
                <a:srgbClr val="434343"/>
              </a:buClr>
              <a:buSzPts val="1400"/>
              <a:buNone/>
              <a:defRPr sz="1400">
                <a:solidFill>
                  <a:srgbClr val="434343"/>
                </a:solidFill>
              </a:defRPr>
            </a:lvl7pPr>
            <a:lvl8pPr lvl="7" rtl="0" algn="ctr">
              <a:spcBef>
                <a:spcPts val="0"/>
              </a:spcBef>
              <a:spcAft>
                <a:spcPts val="0"/>
              </a:spcAft>
              <a:buClr>
                <a:srgbClr val="434343"/>
              </a:buClr>
              <a:buSzPts val="1400"/>
              <a:buNone/>
              <a:defRPr sz="1400">
                <a:solidFill>
                  <a:srgbClr val="434343"/>
                </a:solidFill>
              </a:defRPr>
            </a:lvl8pPr>
            <a:lvl9pPr lvl="8" rtl="0" algn="ctr">
              <a:spcBef>
                <a:spcPts val="0"/>
              </a:spcBef>
              <a:spcAft>
                <a:spcPts val="0"/>
              </a:spcAft>
              <a:buClr>
                <a:srgbClr val="434343"/>
              </a:buClr>
              <a:buSzPts val="1400"/>
              <a:buNone/>
              <a:defRPr sz="1400">
                <a:solidFill>
                  <a:srgbClr val="434343"/>
                </a:solidFill>
              </a:defRPr>
            </a:lvl9pPr>
          </a:lstStyle>
          <a:p/>
        </p:txBody>
      </p:sp>
      <p:sp>
        <p:nvSpPr>
          <p:cNvPr id="86" name="Google Shape;86;p16"/>
          <p:cNvSpPr txBox="1"/>
          <p:nvPr>
            <p:ph idx="3" type="subTitle"/>
          </p:nvPr>
        </p:nvSpPr>
        <p:spPr>
          <a:xfrm flipH="1">
            <a:off x="2266608" y="3958300"/>
            <a:ext cx="21147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87" name="Google Shape;87;p16"/>
          <p:cNvSpPr txBox="1"/>
          <p:nvPr>
            <p:ph idx="4" type="ctrTitle"/>
          </p:nvPr>
        </p:nvSpPr>
        <p:spPr>
          <a:xfrm flipH="1">
            <a:off x="2543653" y="2410347"/>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a:solidFill>
                  <a:schemeClr val="accent1"/>
                </a:solidFill>
              </a:defRPr>
            </a:lvl1pPr>
            <a:lvl2pPr lvl="1" rtl="0" algn="ctr">
              <a:spcBef>
                <a:spcPts val="0"/>
              </a:spcBef>
              <a:spcAft>
                <a:spcPts val="0"/>
              </a:spcAft>
              <a:buClr>
                <a:srgbClr val="434343"/>
              </a:buClr>
              <a:buSzPts val="1400"/>
              <a:buNone/>
              <a:defRPr sz="1400">
                <a:solidFill>
                  <a:srgbClr val="434343"/>
                </a:solidFill>
              </a:defRPr>
            </a:lvl2pPr>
            <a:lvl3pPr lvl="2" rtl="0" algn="ctr">
              <a:spcBef>
                <a:spcPts val="0"/>
              </a:spcBef>
              <a:spcAft>
                <a:spcPts val="0"/>
              </a:spcAft>
              <a:buClr>
                <a:srgbClr val="434343"/>
              </a:buClr>
              <a:buSzPts val="1400"/>
              <a:buNone/>
              <a:defRPr sz="1400">
                <a:solidFill>
                  <a:srgbClr val="434343"/>
                </a:solidFill>
              </a:defRPr>
            </a:lvl3pPr>
            <a:lvl4pPr lvl="3" rtl="0" algn="ctr">
              <a:spcBef>
                <a:spcPts val="0"/>
              </a:spcBef>
              <a:spcAft>
                <a:spcPts val="0"/>
              </a:spcAft>
              <a:buClr>
                <a:srgbClr val="434343"/>
              </a:buClr>
              <a:buSzPts val="1400"/>
              <a:buNone/>
              <a:defRPr sz="1400">
                <a:solidFill>
                  <a:srgbClr val="434343"/>
                </a:solidFill>
              </a:defRPr>
            </a:lvl4pPr>
            <a:lvl5pPr lvl="4" rtl="0" algn="ctr">
              <a:spcBef>
                <a:spcPts val="0"/>
              </a:spcBef>
              <a:spcAft>
                <a:spcPts val="0"/>
              </a:spcAft>
              <a:buClr>
                <a:srgbClr val="434343"/>
              </a:buClr>
              <a:buSzPts val="1400"/>
              <a:buNone/>
              <a:defRPr sz="1400">
                <a:solidFill>
                  <a:srgbClr val="434343"/>
                </a:solidFill>
              </a:defRPr>
            </a:lvl5pPr>
            <a:lvl6pPr lvl="5" rtl="0" algn="ctr">
              <a:spcBef>
                <a:spcPts val="0"/>
              </a:spcBef>
              <a:spcAft>
                <a:spcPts val="0"/>
              </a:spcAft>
              <a:buClr>
                <a:srgbClr val="434343"/>
              </a:buClr>
              <a:buSzPts val="1400"/>
              <a:buNone/>
              <a:defRPr sz="1400">
                <a:solidFill>
                  <a:srgbClr val="434343"/>
                </a:solidFill>
              </a:defRPr>
            </a:lvl6pPr>
            <a:lvl7pPr lvl="6" rtl="0" algn="ctr">
              <a:spcBef>
                <a:spcPts val="0"/>
              </a:spcBef>
              <a:spcAft>
                <a:spcPts val="0"/>
              </a:spcAft>
              <a:buClr>
                <a:srgbClr val="434343"/>
              </a:buClr>
              <a:buSzPts val="1400"/>
              <a:buNone/>
              <a:defRPr sz="1400">
                <a:solidFill>
                  <a:srgbClr val="434343"/>
                </a:solidFill>
              </a:defRPr>
            </a:lvl7pPr>
            <a:lvl8pPr lvl="7" rtl="0" algn="ctr">
              <a:spcBef>
                <a:spcPts val="0"/>
              </a:spcBef>
              <a:spcAft>
                <a:spcPts val="0"/>
              </a:spcAft>
              <a:buClr>
                <a:srgbClr val="434343"/>
              </a:buClr>
              <a:buSzPts val="1400"/>
              <a:buNone/>
              <a:defRPr sz="1400">
                <a:solidFill>
                  <a:srgbClr val="434343"/>
                </a:solidFill>
              </a:defRPr>
            </a:lvl8pPr>
            <a:lvl9pPr lvl="8" rtl="0" algn="ctr">
              <a:spcBef>
                <a:spcPts val="0"/>
              </a:spcBef>
              <a:spcAft>
                <a:spcPts val="0"/>
              </a:spcAft>
              <a:buClr>
                <a:srgbClr val="434343"/>
              </a:buClr>
              <a:buSzPts val="1400"/>
              <a:buNone/>
              <a:defRPr sz="1400">
                <a:solidFill>
                  <a:srgbClr val="434343"/>
                </a:solidFill>
              </a:defRPr>
            </a:lvl9pPr>
          </a:lstStyle>
          <a:p/>
        </p:txBody>
      </p:sp>
      <p:sp>
        <p:nvSpPr>
          <p:cNvPr id="88" name="Google Shape;88;p16"/>
          <p:cNvSpPr txBox="1"/>
          <p:nvPr>
            <p:ph idx="5" type="subTitle"/>
          </p:nvPr>
        </p:nvSpPr>
        <p:spPr>
          <a:xfrm flipH="1">
            <a:off x="2266608" y="2792175"/>
            <a:ext cx="21147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89" name="Google Shape;89;p16"/>
          <p:cNvSpPr txBox="1"/>
          <p:nvPr>
            <p:ph idx="6" type="ctrTitle"/>
          </p:nvPr>
        </p:nvSpPr>
        <p:spPr>
          <a:xfrm flipH="1">
            <a:off x="5039747" y="2410346"/>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a:solidFill>
                  <a:schemeClr val="accent1"/>
                </a:solidFill>
              </a:defRPr>
            </a:lvl1pPr>
            <a:lvl2pPr lvl="1" rtl="0" algn="ctr">
              <a:spcBef>
                <a:spcPts val="0"/>
              </a:spcBef>
              <a:spcAft>
                <a:spcPts val="0"/>
              </a:spcAft>
              <a:buClr>
                <a:srgbClr val="434343"/>
              </a:buClr>
              <a:buSzPts val="1400"/>
              <a:buNone/>
              <a:defRPr sz="1400">
                <a:solidFill>
                  <a:srgbClr val="434343"/>
                </a:solidFill>
              </a:defRPr>
            </a:lvl2pPr>
            <a:lvl3pPr lvl="2" rtl="0" algn="ctr">
              <a:spcBef>
                <a:spcPts val="0"/>
              </a:spcBef>
              <a:spcAft>
                <a:spcPts val="0"/>
              </a:spcAft>
              <a:buClr>
                <a:srgbClr val="434343"/>
              </a:buClr>
              <a:buSzPts val="1400"/>
              <a:buNone/>
              <a:defRPr sz="1400">
                <a:solidFill>
                  <a:srgbClr val="434343"/>
                </a:solidFill>
              </a:defRPr>
            </a:lvl3pPr>
            <a:lvl4pPr lvl="3" rtl="0" algn="ctr">
              <a:spcBef>
                <a:spcPts val="0"/>
              </a:spcBef>
              <a:spcAft>
                <a:spcPts val="0"/>
              </a:spcAft>
              <a:buClr>
                <a:srgbClr val="434343"/>
              </a:buClr>
              <a:buSzPts val="1400"/>
              <a:buNone/>
              <a:defRPr sz="1400">
                <a:solidFill>
                  <a:srgbClr val="434343"/>
                </a:solidFill>
              </a:defRPr>
            </a:lvl4pPr>
            <a:lvl5pPr lvl="4" rtl="0" algn="ctr">
              <a:spcBef>
                <a:spcPts val="0"/>
              </a:spcBef>
              <a:spcAft>
                <a:spcPts val="0"/>
              </a:spcAft>
              <a:buClr>
                <a:srgbClr val="434343"/>
              </a:buClr>
              <a:buSzPts val="1400"/>
              <a:buNone/>
              <a:defRPr sz="1400">
                <a:solidFill>
                  <a:srgbClr val="434343"/>
                </a:solidFill>
              </a:defRPr>
            </a:lvl5pPr>
            <a:lvl6pPr lvl="5" rtl="0" algn="ctr">
              <a:spcBef>
                <a:spcPts val="0"/>
              </a:spcBef>
              <a:spcAft>
                <a:spcPts val="0"/>
              </a:spcAft>
              <a:buClr>
                <a:srgbClr val="434343"/>
              </a:buClr>
              <a:buSzPts val="1400"/>
              <a:buNone/>
              <a:defRPr sz="1400">
                <a:solidFill>
                  <a:srgbClr val="434343"/>
                </a:solidFill>
              </a:defRPr>
            </a:lvl6pPr>
            <a:lvl7pPr lvl="6" rtl="0" algn="ctr">
              <a:spcBef>
                <a:spcPts val="0"/>
              </a:spcBef>
              <a:spcAft>
                <a:spcPts val="0"/>
              </a:spcAft>
              <a:buClr>
                <a:srgbClr val="434343"/>
              </a:buClr>
              <a:buSzPts val="1400"/>
              <a:buNone/>
              <a:defRPr sz="1400">
                <a:solidFill>
                  <a:srgbClr val="434343"/>
                </a:solidFill>
              </a:defRPr>
            </a:lvl7pPr>
            <a:lvl8pPr lvl="7" rtl="0" algn="ctr">
              <a:spcBef>
                <a:spcPts val="0"/>
              </a:spcBef>
              <a:spcAft>
                <a:spcPts val="0"/>
              </a:spcAft>
              <a:buClr>
                <a:srgbClr val="434343"/>
              </a:buClr>
              <a:buSzPts val="1400"/>
              <a:buNone/>
              <a:defRPr sz="1400">
                <a:solidFill>
                  <a:srgbClr val="434343"/>
                </a:solidFill>
              </a:defRPr>
            </a:lvl8pPr>
            <a:lvl9pPr lvl="8" rtl="0" algn="ctr">
              <a:spcBef>
                <a:spcPts val="0"/>
              </a:spcBef>
              <a:spcAft>
                <a:spcPts val="0"/>
              </a:spcAft>
              <a:buClr>
                <a:srgbClr val="434343"/>
              </a:buClr>
              <a:buSzPts val="1400"/>
              <a:buNone/>
              <a:defRPr sz="1400">
                <a:solidFill>
                  <a:srgbClr val="434343"/>
                </a:solidFill>
              </a:defRPr>
            </a:lvl9pPr>
          </a:lstStyle>
          <a:p/>
        </p:txBody>
      </p:sp>
      <p:sp>
        <p:nvSpPr>
          <p:cNvPr id="90" name="Google Shape;90;p16"/>
          <p:cNvSpPr txBox="1"/>
          <p:nvPr>
            <p:ph idx="7" type="subTitle"/>
          </p:nvPr>
        </p:nvSpPr>
        <p:spPr>
          <a:xfrm flipH="1">
            <a:off x="4762697" y="2793356"/>
            <a:ext cx="21147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91" name="Google Shape;91;p16"/>
          <p:cNvSpPr txBox="1"/>
          <p:nvPr>
            <p:ph idx="8" type="ctrTitle"/>
          </p:nvPr>
        </p:nvSpPr>
        <p:spPr>
          <a:xfrm flipH="1">
            <a:off x="5039747" y="3575283"/>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a:solidFill>
                  <a:schemeClr val="accent1"/>
                </a:solidFill>
              </a:defRPr>
            </a:lvl1pPr>
            <a:lvl2pPr lvl="1" rtl="0" algn="ctr">
              <a:spcBef>
                <a:spcPts val="0"/>
              </a:spcBef>
              <a:spcAft>
                <a:spcPts val="0"/>
              </a:spcAft>
              <a:buClr>
                <a:srgbClr val="434343"/>
              </a:buClr>
              <a:buSzPts val="1400"/>
              <a:buNone/>
              <a:defRPr sz="1400">
                <a:solidFill>
                  <a:srgbClr val="434343"/>
                </a:solidFill>
              </a:defRPr>
            </a:lvl2pPr>
            <a:lvl3pPr lvl="2" rtl="0" algn="ctr">
              <a:spcBef>
                <a:spcPts val="0"/>
              </a:spcBef>
              <a:spcAft>
                <a:spcPts val="0"/>
              </a:spcAft>
              <a:buClr>
                <a:srgbClr val="434343"/>
              </a:buClr>
              <a:buSzPts val="1400"/>
              <a:buNone/>
              <a:defRPr sz="1400">
                <a:solidFill>
                  <a:srgbClr val="434343"/>
                </a:solidFill>
              </a:defRPr>
            </a:lvl3pPr>
            <a:lvl4pPr lvl="3" rtl="0" algn="ctr">
              <a:spcBef>
                <a:spcPts val="0"/>
              </a:spcBef>
              <a:spcAft>
                <a:spcPts val="0"/>
              </a:spcAft>
              <a:buClr>
                <a:srgbClr val="434343"/>
              </a:buClr>
              <a:buSzPts val="1400"/>
              <a:buNone/>
              <a:defRPr sz="1400">
                <a:solidFill>
                  <a:srgbClr val="434343"/>
                </a:solidFill>
              </a:defRPr>
            </a:lvl4pPr>
            <a:lvl5pPr lvl="4" rtl="0" algn="ctr">
              <a:spcBef>
                <a:spcPts val="0"/>
              </a:spcBef>
              <a:spcAft>
                <a:spcPts val="0"/>
              </a:spcAft>
              <a:buClr>
                <a:srgbClr val="434343"/>
              </a:buClr>
              <a:buSzPts val="1400"/>
              <a:buNone/>
              <a:defRPr sz="1400">
                <a:solidFill>
                  <a:srgbClr val="434343"/>
                </a:solidFill>
              </a:defRPr>
            </a:lvl5pPr>
            <a:lvl6pPr lvl="5" rtl="0" algn="ctr">
              <a:spcBef>
                <a:spcPts val="0"/>
              </a:spcBef>
              <a:spcAft>
                <a:spcPts val="0"/>
              </a:spcAft>
              <a:buClr>
                <a:srgbClr val="434343"/>
              </a:buClr>
              <a:buSzPts val="1400"/>
              <a:buNone/>
              <a:defRPr sz="1400">
                <a:solidFill>
                  <a:srgbClr val="434343"/>
                </a:solidFill>
              </a:defRPr>
            </a:lvl6pPr>
            <a:lvl7pPr lvl="6" rtl="0" algn="ctr">
              <a:spcBef>
                <a:spcPts val="0"/>
              </a:spcBef>
              <a:spcAft>
                <a:spcPts val="0"/>
              </a:spcAft>
              <a:buClr>
                <a:srgbClr val="434343"/>
              </a:buClr>
              <a:buSzPts val="1400"/>
              <a:buNone/>
              <a:defRPr sz="1400">
                <a:solidFill>
                  <a:srgbClr val="434343"/>
                </a:solidFill>
              </a:defRPr>
            </a:lvl7pPr>
            <a:lvl8pPr lvl="7" rtl="0" algn="ctr">
              <a:spcBef>
                <a:spcPts val="0"/>
              </a:spcBef>
              <a:spcAft>
                <a:spcPts val="0"/>
              </a:spcAft>
              <a:buClr>
                <a:srgbClr val="434343"/>
              </a:buClr>
              <a:buSzPts val="1400"/>
              <a:buNone/>
              <a:defRPr sz="1400">
                <a:solidFill>
                  <a:srgbClr val="434343"/>
                </a:solidFill>
              </a:defRPr>
            </a:lvl8pPr>
            <a:lvl9pPr lvl="8" rtl="0" algn="ctr">
              <a:spcBef>
                <a:spcPts val="0"/>
              </a:spcBef>
              <a:spcAft>
                <a:spcPts val="0"/>
              </a:spcAft>
              <a:buClr>
                <a:srgbClr val="434343"/>
              </a:buClr>
              <a:buSzPts val="1400"/>
              <a:buNone/>
              <a:defRPr sz="1400">
                <a:solidFill>
                  <a:srgbClr val="434343"/>
                </a:solidFill>
              </a:defRPr>
            </a:lvl9pPr>
          </a:lstStyle>
          <a:p/>
        </p:txBody>
      </p:sp>
      <p:sp>
        <p:nvSpPr>
          <p:cNvPr id="92" name="Google Shape;92;p16"/>
          <p:cNvSpPr txBox="1"/>
          <p:nvPr>
            <p:ph idx="9" type="subTitle"/>
          </p:nvPr>
        </p:nvSpPr>
        <p:spPr>
          <a:xfrm flipH="1">
            <a:off x="4762697" y="3958293"/>
            <a:ext cx="21147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93" name="Google Shape;93;p16"/>
          <p:cNvSpPr txBox="1"/>
          <p:nvPr>
            <p:ph idx="13" type="ctrTitle"/>
          </p:nvPr>
        </p:nvSpPr>
        <p:spPr>
          <a:xfrm flipH="1">
            <a:off x="5039747" y="1245955"/>
            <a:ext cx="15606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400"/>
              <a:buNone/>
              <a:defRPr>
                <a:solidFill>
                  <a:schemeClr val="accent1"/>
                </a:solidFill>
              </a:defRPr>
            </a:lvl1pPr>
            <a:lvl2pPr lvl="1" rtl="0" algn="ctr">
              <a:spcBef>
                <a:spcPts val="0"/>
              </a:spcBef>
              <a:spcAft>
                <a:spcPts val="0"/>
              </a:spcAft>
              <a:buClr>
                <a:srgbClr val="434343"/>
              </a:buClr>
              <a:buSzPts val="1400"/>
              <a:buNone/>
              <a:defRPr sz="1400">
                <a:solidFill>
                  <a:srgbClr val="434343"/>
                </a:solidFill>
              </a:defRPr>
            </a:lvl2pPr>
            <a:lvl3pPr lvl="2" rtl="0" algn="ctr">
              <a:spcBef>
                <a:spcPts val="0"/>
              </a:spcBef>
              <a:spcAft>
                <a:spcPts val="0"/>
              </a:spcAft>
              <a:buClr>
                <a:srgbClr val="434343"/>
              </a:buClr>
              <a:buSzPts val="1400"/>
              <a:buNone/>
              <a:defRPr sz="1400">
                <a:solidFill>
                  <a:srgbClr val="434343"/>
                </a:solidFill>
              </a:defRPr>
            </a:lvl3pPr>
            <a:lvl4pPr lvl="3" rtl="0" algn="ctr">
              <a:spcBef>
                <a:spcPts val="0"/>
              </a:spcBef>
              <a:spcAft>
                <a:spcPts val="0"/>
              </a:spcAft>
              <a:buClr>
                <a:srgbClr val="434343"/>
              </a:buClr>
              <a:buSzPts val="1400"/>
              <a:buNone/>
              <a:defRPr sz="1400">
                <a:solidFill>
                  <a:srgbClr val="434343"/>
                </a:solidFill>
              </a:defRPr>
            </a:lvl4pPr>
            <a:lvl5pPr lvl="4" rtl="0" algn="ctr">
              <a:spcBef>
                <a:spcPts val="0"/>
              </a:spcBef>
              <a:spcAft>
                <a:spcPts val="0"/>
              </a:spcAft>
              <a:buClr>
                <a:srgbClr val="434343"/>
              </a:buClr>
              <a:buSzPts val="1400"/>
              <a:buNone/>
              <a:defRPr sz="1400">
                <a:solidFill>
                  <a:srgbClr val="434343"/>
                </a:solidFill>
              </a:defRPr>
            </a:lvl5pPr>
            <a:lvl6pPr lvl="5" rtl="0" algn="ctr">
              <a:spcBef>
                <a:spcPts val="0"/>
              </a:spcBef>
              <a:spcAft>
                <a:spcPts val="0"/>
              </a:spcAft>
              <a:buClr>
                <a:srgbClr val="434343"/>
              </a:buClr>
              <a:buSzPts val="1400"/>
              <a:buNone/>
              <a:defRPr sz="1400">
                <a:solidFill>
                  <a:srgbClr val="434343"/>
                </a:solidFill>
              </a:defRPr>
            </a:lvl6pPr>
            <a:lvl7pPr lvl="6" rtl="0" algn="ctr">
              <a:spcBef>
                <a:spcPts val="0"/>
              </a:spcBef>
              <a:spcAft>
                <a:spcPts val="0"/>
              </a:spcAft>
              <a:buClr>
                <a:srgbClr val="434343"/>
              </a:buClr>
              <a:buSzPts val="1400"/>
              <a:buNone/>
              <a:defRPr sz="1400">
                <a:solidFill>
                  <a:srgbClr val="434343"/>
                </a:solidFill>
              </a:defRPr>
            </a:lvl7pPr>
            <a:lvl8pPr lvl="7" rtl="0" algn="ctr">
              <a:spcBef>
                <a:spcPts val="0"/>
              </a:spcBef>
              <a:spcAft>
                <a:spcPts val="0"/>
              </a:spcAft>
              <a:buClr>
                <a:srgbClr val="434343"/>
              </a:buClr>
              <a:buSzPts val="1400"/>
              <a:buNone/>
              <a:defRPr sz="1400">
                <a:solidFill>
                  <a:srgbClr val="434343"/>
                </a:solidFill>
              </a:defRPr>
            </a:lvl8pPr>
            <a:lvl9pPr lvl="8" rtl="0" algn="ctr">
              <a:spcBef>
                <a:spcPts val="0"/>
              </a:spcBef>
              <a:spcAft>
                <a:spcPts val="0"/>
              </a:spcAft>
              <a:buClr>
                <a:srgbClr val="434343"/>
              </a:buClr>
              <a:buSzPts val="1400"/>
              <a:buNone/>
              <a:defRPr sz="1400">
                <a:solidFill>
                  <a:srgbClr val="434343"/>
                </a:solidFill>
              </a:defRPr>
            </a:lvl9pPr>
          </a:lstStyle>
          <a:p/>
        </p:txBody>
      </p:sp>
      <p:sp>
        <p:nvSpPr>
          <p:cNvPr id="94" name="Google Shape;94;p16"/>
          <p:cNvSpPr txBox="1"/>
          <p:nvPr>
            <p:ph idx="14" type="subTitle"/>
          </p:nvPr>
        </p:nvSpPr>
        <p:spPr>
          <a:xfrm flipH="1">
            <a:off x="4762697" y="1627785"/>
            <a:ext cx="2114700" cy="875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sz="1200"/>
            </a:lvl2pPr>
            <a:lvl3pPr lvl="2" rtl="0" algn="ctr">
              <a:lnSpc>
                <a:spcPct val="100000"/>
              </a:lnSpc>
              <a:spcBef>
                <a:spcPts val="0"/>
              </a:spcBef>
              <a:spcAft>
                <a:spcPts val="0"/>
              </a:spcAft>
              <a:buSzPts val="1200"/>
              <a:buNone/>
              <a:defRPr sz="1200"/>
            </a:lvl3pPr>
            <a:lvl4pPr lvl="3" rtl="0" algn="ctr">
              <a:lnSpc>
                <a:spcPct val="100000"/>
              </a:lnSpc>
              <a:spcBef>
                <a:spcPts val="0"/>
              </a:spcBef>
              <a:spcAft>
                <a:spcPts val="0"/>
              </a:spcAft>
              <a:buSzPts val="1200"/>
              <a:buNone/>
              <a:defRPr sz="1200"/>
            </a:lvl4pPr>
            <a:lvl5pPr lvl="4" rtl="0" algn="ctr">
              <a:lnSpc>
                <a:spcPct val="100000"/>
              </a:lnSpc>
              <a:spcBef>
                <a:spcPts val="0"/>
              </a:spcBef>
              <a:spcAft>
                <a:spcPts val="0"/>
              </a:spcAft>
              <a:buSzPts val="1200"/>
              <a:buNone/>
              <a:defRPr sz="1200"/>
            </a:lvl5pPr>
            <a:lvl6pPr lvl="5" rtl="0" algn="ctr">
              <a:lnSpc>
                <a:spcPct val="100000"/>
              </a:lnSpc>
              <a:spcBef>
                <a:spcPts val="0"/>
              </a:spcBef>
              <a:spcAft>
                <a:spcPts val="0"/>
              </a:spcAft>
              <a:buSzPts val="1200"/>
              <a:buNone/>
              <a:defRPr sz="1200"/>
            </a:lvl6pPr>
            <a:lvl7pPr lvl="6" rtl="0" algn="ctr">
              <a:lnSpc>
                <a:spcPct val="100000"/>
              </a:lnSpc>
              <a:spcBef>
                <a:spcPts val="0"/>
              </a:spcBef>
              <a:spcAft>
                <a:spcPts val="0"/>
              </a:spcAft>
              <a:buSzPts val="1200"/>
              <a:buNone/>
              <a:defRPr sz="1200"/>
            </a:lvl7pPr>
            <a:lvl8pPr lvl="7" rtl="0" algn="ctr">
              <a:lnSpc>
                <a:spcPct val="100000"/>
              </a:lnSpc>
              <a:spcBef>
                <a:spcPts val="0"/>
              </a:spcBef>
              <a:spcAft>
                <a:spcPts val="0"/>
              </a:spcAft>
              <a:buSzPts val="1200"/>
              <a:buNone/>
              <a:defRPr sz="1200"/>
            </a:lvl8pPr>
            <a:lvl9pPr lvl="8" rtl="0" algn="ctr">
              <a:lnSpc>
                <a:spcPct val="100000"/>
              </a:lnSpc>
              <a:spcBef>
                <a:spcPts val="0"/>
              </a:spcBef>
              <a:spcAft>
                <a:spcPts val="0"/>
              </a:spcAft>
              <a:buSzPts val="1200"/>
              <a:buNone/>
              <a:defRPr sz="1200"/>
            </a:lvl9pPr>
          </a:lstStyle>
          <a:p/>
        </p:txBody>
      </p:sp>
      <p:sp>
        <p:nvSpPr>
          <p:cNvPr id="95" name="Google Shape;95;p16"/>
          <p:cNvSpPr txBox="1"/>
          <p:nvPr>
            <p:ph idx="15"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2">
  <p:cSld name="CUSTOM_6">
    <p:bg>
      <p:bgPr>
        <a:blipFill>
          <a:blip r:embed="rId2">
            <a:alphaModFix/>
          </a:blip>
          <a:stretch>
            <a:fillRect/>
          </a:stretch>
        </a:blipFill>
      </p:bgPr>
    </p:bg>
    <p:spTree>
      <p:nvGrpSpPr>
        <p:cNvPr id="96" name="Shape 96"/>
        <p:cNvGrpSpPr/>
        <p:nvPr/>
      </p:nvGrpSpPr>
      <p:grpSpPr>
        <a:xfrm>
          <a:off x="0" y="0"/>
          <a:ext cx="0" cy="0"/>
          <a:chOff x="0" y="0"/>
          <a:chExt cx="0" cy="0"/>
        </a:xfrm>
      </p:grpSpPr>
      <p:sp>
        <p:nvSpPr>
          <p:cNvPr id="97" name="Google Shape;97;p17"/>
          <p:cNvSpPr txBox="1"/>
          <p:nvPr>
            <p:ph type="ctrTitle"/>
          </p:nvPr>
        </p:nvSpPr>
        <p:spPr>
          <a:xfrm flipH="1">
            <a:off x="612075" y="1881706"/>
            <a:ext cx="4182900" cy="1123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6000">
                <a:solidFill>
                  <a:schemeClr val="accent1"/>
                </a:solidFill>
              </a:defRPr>
            </a:lvl1pPr>
            <a:lvl2pPr lvl="1" rtl="0">
              <a:spcBef>
                <a:spcPts val="0"/>
              </a:spcBef>
              <a:spcAft>
                <a:spcPts val="0"/>
              </a:spcAft>
              <a:buClr>
                <a:srgbClr val="434343"/>
              </a:buClr>
              <a:buSzPts val="1800"/>
              <a:buNone/>
              <a:defRPr sz="1800">
                <a:solidFill>
                  <a:srgbClr val="434343"/>
                </a:solidFill>
              </a:defRPr>
            </a:lvl2pPr>
            <a:lvl3pPr lvl="2" rtl="0">
              <a:spcBef>
                <a:spcPts val="0"/>
              </a:spcBef>
              <a:spcAft>
                <a:spcPts val="0"/>
              </a:spcAft>
              <a:buClr>
                <a:srgbClr val="434343"/>
              </a:buClr>
              <a:buSzPts val="1800"/>
              <a:buNone/>
              <a:defRPr sz="1800">
                <a:solidFill>
                  <a:srgbClr val="434343"/>
                </a:solidFill>
              </a:defRPr>
            </a:lvl3pPr>
            <a:lvl4pPr lvl="3" rtl="0">
              <a:spcBef>
                <a:spcPts val="0"/>
              </a:spcBef>
              <a:spcAft>
                <a:spcPts val="0"/>
              </a:spcAft>
              <a:buClr>
                <a:srgbClr val="434343"/>
              </a:buClr>
              <a:buSzPts val="1800"/>
              <a:buNone/>
              <a:defRPr sz="1800">
                <a:solidFill>
                  <a:srgbClr val="434343"/>
                </a:solidFill>
              </a:defRPr>
            </a:lvl4pPr>
            <a:lvl5pPr lvl="4" rtl="0">
              <a:spcBef>
                <a:spcPts val="0"/>
              </a:spcBef>
              <a:spcAft>
                <a:spcPts val="0"/>
              </a:spcAft>
              <a:buClr>
                <a:srgbClr val="434343"/>
              </a:buClr>
              <a:buSzPts val="1800"/>
              <a:buNone/>
              <a:defRPr sz="1800">
                <a:solidFill>
                  <a:srgbClr val="434343"/>
                </a:solidFill>
              </a:defRPr>
            </a:lvl5pPr>
            <a:lvl6pPr lvl="5" rtl="0">
              <a:spcBef>
                <a:spcPts val="0"/>
              </a:spcBef>
              <a:spcAft>
                <a:spcPts val="0"/>
              </a:spcAft>
              <a:buClr>
                <a:srgbClr val="434343"/>
              </a:buClr>
              <a:buSzPts val="1800"/>
              <a:buNone/>
              <a:defRPr sz="1800">
                <a:solidFill>
                  <a:srgbClr val="434343"/>
                </a:solidFill>
              </a:defRPr>
            </a:lvl6pPr>
            <a:lvl7pPr lvl="6" rtl="0">
              <a:spcBef>
                <a:spcPts val="0"/>
              </a:spcBef>
              <a:spcAft>
                <a:spcPts val="0"/>
              </a:spcAft>
              <a:buClr>
                <a:srgbClr val="434343"/>
              </a:buClr>
              <a:buSzPts val="1800"/>
              <a:buNone/>
              <a:defRPr sz="1800">
                <a:solidFill>
                  <a:srgbClr val="434343"/>
                </a:solidFill>
              </a:defRPr>
            </a:lvl7pPr>
            <a:lvl8pPr lvl="7" rtl="0">
              <a:spcBef>
                <a:spcPts val="0"/>
              </a:spcBef>
              <a:spcAft>
                <a:spcPts val="0"/>
              </a:spcAft>
              <a:buClr>
                <a:srgbClr val="434343"/>
              </a:buClr>
              <a:buSzPts val="1800"/>
              <a:buNone/>
              <a:defRPr sz="1800">
                <a:solidFill>
                  <a:srgbClr val="434343"/>
                </a:solidFill>
              </a:defRPr>
            </a:lvl8pPr>
            <a:lvl9pPr lvl="8" rtl="0">
              <a:spcBef>
                <a:spcPts val="0"/>
              </a:spcBef>
              <a:spcAft>
                <a:spcPts val="0"/>
              </a:spcAft>
              <a:buClr>
                <a:srgbClr val="434343"/>
              </a:buClr>
              <a:buSzPts val="1800"/>
              <a:buNone/>
              <a:defRPr sz="1800">
                <a:solidFill>
                  <a:srgbClr val="434343"/>
                </a:solidFill>
              </a:defRPr>
            </a:lvl9pPr>
          </a:lstStyle>
          <a:p/>
        </p:txBody>
      </p:sp>
      <p:sp>
        <p:nvSpPr>
          <p:cNvPr id="98" name="Google Shape;98;p17"/>
          <p:cNvSpPr txBox="1"/>
          <p:nvPr>
            <p:ph idx="1" type="subTitle"/>
          </p:nvPr>
        </p:nvSpPr>
        <p:spPr>
          <a:xfrm flipH="1">
            <a:off x="612075" y="2837144"/>
            <a:ext cx="25599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99" name="Google Shape;99;p17"/>
          <p:cNvSpPr txBox="1"/>
          <p:nvPr>
            <p:ph hasCustomPrompt="1" idx="2" type="title"/>
          </p:nvPr>
        </p:nvSpPr>
        <p:spPr>
          <a:xfrm flipH="1">
            <a:off x="4880701" y="2478400"/>
            <a:ext cx="13119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7200">
                <a:solidFill>
                  <a:schemeClr val="lt1"/>
                </a:solidFill>
              </a:defRPr>
            </a:lvl1pPr>
            <a:lvl2pPr lvl="1"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3">
  <p:cSld name="CUSTOM_6_1">
    <p:bg>
      <p:bgPr>
        <a:blipFill>
          <a:blip r:embed="rId2">
            <a:alphaModFix/>
          </a:blip>
          <a:stretch>
            <a:fillRect/>
          </a:stretch>
        </a:blipFill>
      </p:bgPr>
    </p:bg>
    <p:spTree>
      <p:nvGrpSpPr>
        <p:cNvPr id="100" name="Shape 100"/>
        <p:cNvGrpSpPr/>
        <p:nvPr/>
      </p:nvGrpSpPr>
      <p:grpSpPr>
        <a:xfrm>
          <a:off x="0" y="0"/>
          <a:ext cx="0" cy="0"/>
          <a:chOff x="0" y="0"/>
          <a:chExt cx="0" cy="0"/>
        </a:xfrm>
      </p:grpSpPr>
      <p:sp>
        <p:nvSpPr>
          <p:cNvPr id="101" name="Google Shape;101;p18"/>
          <p:cNvSpPr txBox="1"/>
          <p:nvPr>
            <p:ph type="ctrTitle"/>
          </p:nvPr>
        </p:nvSpPr>
        <p:spPr>
          <a:xfrm>
            <a:off x="619650" y="2247705"/>
            <a:ext cx="2559900" cy="7575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6000">
                <a:solidFill>
                  <a:schemeClr val="accent1"/>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02" name="Google Shape;102;p18"/>
          <p:cNvSpPr txBox="1"/>
          <p:nvPr>
            <p:ph idx="1" type="subTitle"/>
          </p:nvPr>
        </p:nvSpPr>
        <p:spPr>
          <a:xfrm>
            <a:off x="619650" y="2837337"/>
            <a:ext cx="25599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103" name="Google Shape;103;p18"/>
          <p:cNvSpPr txBox="1"/>
          <p:nvPr>
            <p:ph hasCustomPrompt="1" idx="2" type="title"/>
          </p:nvPr>
        </p:nvSpPr>
        <p:spPr>
          <a:xfrm>
            <a:off x="4145650" y="2884438"/>
            <a:ext cx="22407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7200">
                <a:solidFill>
                  <a:schemeClr val="lt1"/>
                </a:solidFill>
              </a:defRPr>
            </a:lvl1pPr>
            <a:lvl2pPr lvl="1"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chemeClr val="lt2"/>
              </a:buClr>
              <a:buSzPts val="5500"/>
              <a:buFont typeface="Fira Sans Extra Condensed Medium"/>
              <a:buNone/>
              <a:defRPr sz="5500">
                <a:solidFill>
                  <a:schemeClr val="lt2"/>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5">
  <p:cSld name="CUSTOM_6_1_1">
    <p:bg>
      <p:bgPr>
        <a:blipFill>
          <a:blip r:embed="rId2">
            <a:alphaModFix/>
          </a:blip>
          <a:stretch>
            <a:fillRect/>
          </a:stretch>
        </a:blipFill>
      </p:bgPr>
    </p:bg>
    <p:spTree>
      <p:nvGrpSpPr>
        <p:cNvPr id="104" name="Shape 104"/>
        <p:cNvGrpSpPr/>
        <p:nvPr/>
      </p:nvGrpSpPr>
      <p:grpSpPr>
        <a:xfrm>
          <a:off x="0" y="0"/>
          <a:ext cx="0" cy="0"/>
          <a:chOff x="0" y="0"/>
          <a:chExt cx="0" cy="0"/>
        </a:xfrm>
      </p:grpSpPr>
      <p:sp>
        <p:nvSpPr>
          <p:cNvPr id="105" name="Google Shape;105;p19"/>
          <p:cNvSpPr txBox="1"/>
          <p:nvPr>
            <p:ph type="ctrTitle"/>
          </p:nvPr>
        </p:nvSpPr>
        <p:spPr>
          <a:xfrm flipH="1">
            <a:off x="2726850" y="2897239"/>
            <a:ext cx="3690300" cy="453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sz="6000">
                <a:solidFill>
                  <a:schemeClr val="accent1"/>
                </a:solidFill>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6" name="Google Shape;106;p19"/>
          <p:cNvSpPr txBox="1"/>
          <p:nvPr>
            <p:ph idx="1" type="subTitle"/>
          </p:nvPr>
        </p:nvSpPr>
        <p:spPr>
          <a:xfrm flipH="1">
            <a:off x="3292050" y="3488360"/>
            <a:ext cx="25599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nSpc>
                <a:spcPct val="100000"/>
              </a:lnSpc>
              <a:spcBef>
                <a:spcPts val="0"/>
              </a:spcBef>
              <a:spcAft>
                <a:spcPts val="0"/>
              </a:spcAft>
              <a:buSzPts val="1000"/>
              <a:buNone/>
              <a:defRPr sz="1000"/>
            </a:lvl2pPr>
            <a:lvl3pPr lvl="2" rtl="0">
              <a:lnSpc>
                <a:spcPct val="100000"/>
              </a:lnSpc>
              <a:spcBef>
                <a:spcPts val="0"/>
              </a:spcBef>
              <a:spcAft>
                <a:spcPts val="0"/>
              </a:spcAft>
              <a:buSzPts val="1000"/>
              <a:buNone/>
              <a:defRPr sz="1000"/>
            </a:lvl3pPr>
            <a:lvl4pPr lvl="3" rtl="0">
              <a:lnSpc>
                <a:spcPct val="100000"/>
              </a:lnSpc>
              <a:spcBef>
                <a:spcPts val="0"/>
              </a:spcBef>
              <a:spcAft>
                <a:spcPts val="0"/>
              </a:spcAft>
              <a:buSzPts val="1000"/>
              <a:buNone/>
              <a:defRPr sz="1000"/>
            </a:lvl4pPr>
            <a:lvl5pPr lvl="4" rtl="0">
              <a:lnSpc>
                <a:spcPct val="100000"/>
              </a:lnSpc>
              <a:spcBef>
                <a:spcPts val="0"/>
              </a:spcBef>
              <a:spcAft>
                <a:spcPts val="0"/>
              </a:spcAft>
              <a:buSzPts val="1000"/>
              <a:buNone/>
              <a:defRPr sz="1000"/>
            </a:lvl5pPr>
            <a:lvl6pPr lvl="5" rtl="0">
              <a:lnSpc>
                <a:spcPct val="100000"/>
              </a:lnSpc>
              <a:spcBef>
                <a:spcPts val="0"/>
              </a:spcBef>
              <a:spcAft>
                <a:spcPts val="0"/>
              </a:spcAft>
              <a:buSzPts val="1000"/>
              <a:buNone/>
              <a:defRPr sz="1000"/>
            </a:lvl6pPr>
            <a:lvl7pPr lvl="6" rtl="0">
              <a:lnSpc>
                <a:spcPct val="100000"/>
              </a:lnSpc>
              <a:spcBef>
                <a:spcPts val="0"/>
              </a:spcBef>
              <a:spcAft>
                <a:spcPts val="0"/>
              </a:spcAft>
              <a:buSzPts val="1000"/>
              <a:buNone/>
              <a:defRPr sz="1000"/>
            </a:lvl7pPr>
            <a:lvl8pPr lvl="7" rtl="0">
              <a:lnSpc>
                <a:spcPct val="100000"/>
              </a:lnSpc>
              <a:spcBef>
                <a:spcPts val="0"/>
              </a:spcBef>
              <a:spcAft>
                <a:spcPts val="0"/>
              </a:spcAft>
              <a:buSzPts val="1000"/>
              <a:buNone/>
              <a:defRPr sz="1000"/>
            </a:lvl8pPr>
            <a:lvl9pPr lvl="8" rtl="0">
              <a:lnSpc>
                <a:spcPct val="100000"/>
              </a:lnSpc>
              <a:spcBef>
                <a:spcPts val="0"/>
              </a:spcBef>
              <a:spcAft>
                <a:spcPts val="0"/>
              </a:spcAft>
              <a:buSzPts val="1000"/>
              <a:buNone/>
              <a:defRPr sz="1000"/>
            </a:lvl9pPr>
          </a:lstStyle>
          <a:p/>
        </p:txBody>
      </p:sp>
      <p:sp>
        <p:nvSpPr>
          <p:cNvPr id="107" name="Google Shape;107;p19"/>
          <p:cNvSpPr txBox="1"/>
          <p:nvPr>
            <p:ph hasCustomPrompt="1" idx="2" type="title"/>
          </p:nvPr>
        </p:nvSpPr>
        <p:spPr>
          <a:xfrm flipH="1">
            <a:off x="3451650" y="1351346"/>
            <a:ext cx="22407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7200">
                <a:solidFill>
                  <a:schemeClr val="lt1"/>
                </a:solidFill>
              </a:defRPr>
            </a:lvl1pPr>
            <a:lvl2pPr lvl="1"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4">
  <p:cSld name="CUSTOM_6_1_1_1">
    <p:bg>
      <p:bgPr>
        <a:blipFill>
          <a:blip r:embed="rId2">
            <a:alphaModFix/>
          </a:blip>
          <a:stretch>
            <a:fillRect/>
          </a:stretch>
        </a:blipFill>
      </p:bgPr>
    </p:bg>
    <p:spTree>
      <p:nvGrpSpPr>
        <p:cNvPr id="108" name="Shape 108"/>
        <p:cNvGrpSpPr/>
        <p:nvPr/>
      </p:nvGrpSpPr>
      <p:grpSpPr>
        <a:xfrm>
          <a:off x="0" y="0"/>
          <a:ext cx="0" cy="0"/>
          <a:chOff x="0" y="0"/>
          <a:chExt cx="0" cy="0"/>
        </a:xfrm>
      </p:grpSpPr>
      <p:sp>
        <p:nvSpPr>
          <p:cNvPr id="109" name="Google Shape;109;p20"/>
          <p:cNvSpPr txBox="1"/>
          <p:nvPr>
            <p:ph type="ctrTitle"/>
          </p:nvPr>
        </p:nvSpPr>
        <p:spPr>
          <a:xfrm flipH="1">
            <a:off x="4847211" y="2553180"/>
            <a:ext cx="3690300" cy="4533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None/>
              <a:defRPr sz="6000">
                <a:solidFill>
                  <a:schemeClr val="accent1"/>
                </a:solidFill>
              </a:defRPr>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110" name="Google Shape;110;p20"/>
          <p:cNvSpPr txBox="1"/>
          <p:nvPr>
            <p:ph idx="1" type="subTitle"/>
          </p:nvPr>
        </p:nvSpPr>
        <p:spPr>
          <a:xfrm flipH="1">
            <a:off x="5977611" y="2837721"/>
            <a:ext cx="2559900" cy="577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111" name="Google Shape;111;p20"/>
          <p:cNvSpPr txBox="1"/>
          <p:nvPr>
            <p:ph hasCustomPrompt="1" idx="2" type="title"/>
          </p:nvPr>
        </p:nvSpPr>
        <p:spPr>
          <a:xfrm flipH="1">
            <a:off x="2133750" y="2079350"/>
            <a:ext cx="2000100" cy="577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5500"/>
              <a:buNone/>
              <a:defRPr sz="7200">
                <a:solidFill>
                  <a:schemeClr val="lt1"/>
                </a:solidFill>
              </a:defRPr>
            </a:lvl1pPr>
            <a:lvl2pPr lvl="1"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SzPts val="5500"/>
              <a:buFont typeface="Fira Sans Extra Condensed Medium"/>
              <a:buNone/>
              <a:defRPr sz="5500">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ources">
  <p:cSld name="CUSTOM_13">
    <p:bg>
      <p:bgPr>
        <a:blipFill>
          <a:blip r:embed="rId2">
            <a:alphaModFix/>
          </a:blip>
          <a:stretch>
            <a:fillRect/>
          </a:stretch>
        </a:blipFill>
      </p:bgPr>
    </p:bg>
    <p:spTree>
      <p:nvGrpSpPr>
        <p:cNvPr id="112" name="Shape 112"/>
        <p:cNvGrpSpPr/>
        <p:nvPr/>
      </p:nvGrpSpPr>
      <p:grpSpPr>
        <a:xfrm>
          <a:off x="0" y="0"/>
          <a:ext cx="0" cy="0"/>
          <a:chOff x="0" y="0"/>
          <a:chExt cx="0" cy="0"/>
        </a:xfrm>
      </p:grpSpPr>
      <p:sp>
        <p:nvSpPr>
          <p:cNvPr id="113" name="Google Shape;113;p21"/>
          <p:cNvSpPr txBox="1"/>
          <p:nvPr>
            <p:ph idx="1" type="body"/>
          </p:nvPr>
        </p:nvSpPr>
        <p:spPr>
          <a:xfrm>
            <a:off x="2069575" y="1357150"/>
            <a:ext cx="5140200" cy="34164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Clr>
                <a:schemeClr val="accent2"/>
              </a:buClr>
              <a:buSzPts val="1600"/>
              <a:buFont typeface="Nunito Light"/>
              <a:buChar char="●"/>
              <a:defRPr sz="1400"/>
            </a:lvl1pPr>
            <a:lvl2pPr indent="-330200" lvl="1" marL="914400" rtl="0">
              <a:spcBef>
                <a:spcPts val="1600"/>
              </a:spcBef>
              <a:spcAft>
                <a:spcPts val="0"/>
              </a:spcAft>
              <a:buSzPts val="1600"/>
              <a:buFont typeface="Nunito Light"/>
              <a:buChar char="○"/>
              <a:defRPr/>
            </a:lvl2pPr>
            <a:lvl3pPr indent="-323850" lvl="2" marL="1371600" rtl="0">
              <a:spcBef>
                <a:spcPts val="1600"/>
              </a:spcBef>
              <a:spcAft>
                <a:spcPts val="0"/>
              </a:spcAft>
              <a:buSzPts val="1500"/>
              <a:buFont typeface="Nunito Light"/>
              <a:buChar char="■"/>
              <a:defRPr/>
            </a:lvl3pPr>
            <a:lvl4pPr indent="-323850" lvl="3" marL="1828800" rtl="0">
              <a:spcBef>
                <a:spcPts val="1600"/>
              </a:spcBef>
              <a:spcAft>
                <a:spcPts val="0"/>
              </a:spcAft>
              <a:buSzPts val="1500"/>
              <a:buFont typeface="Nunito Light"/>
              <a:buChar char="●"/>
              <a:defRPr/>
            </a:lvl4pPr>
            <a:lvl5pPr indent="-304800" lvl="4" marL="2286000" rtl="0">
              <a:spcBef>
                <a:spcPts val="1600"/>
              </a:spcBef>
              <a:spcAft>
                <a:spcPts val="0"/>
              </a:spcAft>
              <a:buSzPts val="1200"/>
              <a:buFont typeface="Nunito Light"/>
              <a:buChar char="○"/>
              <a:defRPr/>
            </a:lvl5pPr>
            <a:lvl6pPr indent="-304800" lvl="5" marL="2743200" rtl="0">
              <a:spcBef>
                <a:spcPts val="1600"/>
              </a:spcBef>
              <a:spcAft>
                <a:spcPts val="0"/>
              </a:spcAft>
              <a:buSzPts val="1200"/>
              <a:buFont typeface="Nunito Light"/>
              <a:buChar char="■"/>
              <a:defRPr/>
            </a:lvl6pPr>
            <a:lvl7pPr indent="-311150" lvl="6" marL="3200400" rtl="0">
              <a:spcBef>
                <a:spcPts val="1600"/>
              </a:spcBef>
              <a:spcAft>
                <a:spcPts val="0"/>
              </a:spcAft>
              <a:buSzPts val="1300"/>
              <a:buFont typeface="Nunito Light"/>
              <a:buChar char="●"/>
              <a:defRPr/>
            </a:lvl7pPr>
            <a:lvl8pPr indent="-311150" lvl="7" marL="3657600" rtl="0">
              <a:spcBef>
                <a:spcPts val="1600"/>
              </a:spcBef>
              <a:spcAft>
                <a:spcPts val="0"/>
              </a:spcAft>
              <a:buSzPts val="1300"/>
              <a:buFont typeface="Nunito Light"/>
              <a:buChar char="○"/>
              <a:defRPr/>
            </a:lvl8pPr>
            <a:lvl9pPr indent="-304800" lvl="8" marL="4114800" rtl="0">
              <a:spcBef>
                <a:spcPts val="1600"/>
              </a:spcBef>
              <a:spcAft>
                <a:spcPts val="1600"/>
              </a:spcAft>
              <a:buSzPts val="1200"/>
              <a:buFont typeface="Nunito Light"/>
              <a:buChar char="■"/>
              <a:defRPr/>
            </a:lvl9pPr>
          </a:lstStyle>
          <a:p/>
        </p:txBody>
      </p:sp>
      <p:sp>
        <p:nvSpPr>
          <p:cNvPr id="114" name="Google Shape;114;p21"/>
          <p:cNvSpPr txBox="1"/>
          <p:nvPr>
            <p:ph type="title"/>
          </p:nvPr>
        </p:nvSpPr>
        <p:spPr>
          <a:xfrm>
            <a:off x="2421000" y="283608"/>
            <a:ext cx="4302000" cy="6300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3600"/>
            </a:lvl1pPr>
            <a:lvl2pPr lvl="1" rtl="0" algn="ctr">
              <a:spcBef>
                <a:spcPts val="0"/>
              </a:spcBef>
              <a:spcAft>
                <a:spcPts val="0"/>
              </a:spcAft>
              <a:buNone/>
              <a:defRPr sz="3600">
                <a:solidFill>
                  <a:schemeClr val="accent2"/>
                </a:solidFill>
              </a:defRPr>
            </a:lvl2pPr>
            <a:lvl3pPr lvl="2" rtl="0" algn="ctr">
              <a:spcBef>
                <a:spcPts val="0"/>
              </a:spcBef>
              <a:spcAft>
                <a:spcPts val="0"/>
              </a:spcAft>
              <a:buNone/>
              <a:defRPr sz="3600">
                <a:solidFill>
                  <a:schemeClr val="accent2"/>
                </a:solidFill>
              </a:defRPr>
            </a:lvl3pPr>
            <a:lvl4pPr lvl="3" rtl="0" algn="ctr">
              <a:spcBef>
                <a:spcPts val="0"/>
              </a:spcBef>
              <a:spcAft>
                <a:spcPts val="0"/>
              </a:spcAft>
              <a:buNone/>
              <a:defRPr sz="3600">
                <a:solidFill>
                  <a:schemeClr val="accent2"/>
                </a:solidFill>
              </a:defRPr>
            </a:lvl4pPr>
            <a:lvl5pPr lvl="4" rtl="0" algn="ctr">
              <a:spcBef>
                <a:spcPts val="0"/>
              </a:spcBef>
              <a:spcAft>
                <a:spcPts val="0"/>
              </a:spcAft>
              <a:buNone/>
              <a:defRPr sz="3600">
                <a:solidFill>
                  <a:schemeClr val="accent2"/>
                </a:solidFill>
              </a:defRPr>
            </a:lvl5pPr>
            <a:lvl6pPr lvl="5" rtl="0" algn="ctr">
              <a:spcBef>
                <a:spcPts val="0"/>
              </a:spcBef>
              <a:spcAft>
                <a:spcPts val="0"/>
              </a:spcAft>
              <a:buNone/>
              <a:defRPr sz="3600">
                <a:solidFill>
                  <a:schemeClr val="accent2"/>
                </a:solidFill>
              </a:defRPr>
            </a:lvl6pPr>
            <a:lvl7pPr lvl="6" rtl="0" algn="ctr">
              <a:spcBef>
                <a:spcPts val="0"/>
              </a:spcBef>
              <a:spcAft>
                <a:spcPts val="0"/>
              </a:spcAft>
              <a:buNone/>
              <a:defRPr sz="3600">
                <a:solidFill>
                  <a:schemeClr val="accent2"/>
                </a:solidFill>
              </a:defRPr>
            </a:lvl7pPr>
            <a:lvl8pPr lvl="7" rtl="0" algn="ctr">
              <a:spcBef>
                <a:spcPts val="0"/>
              </a:spcBef>
              <a:spcAft>
                <a:spcPts val="0"/>
              </a:spcAft>
              <a:buNone/>
              <a:defRPr sz="3600">
                <a:solidFill>
                  <a:schemeClr val="accent2"/>
                </a:solidFill>
              </a:defRPr>
            </a:lvl8pPr>
            <a:lvl9pPr lvl="8" rtl="0" algn="ctr">
              <a:spcBef>
                <a:spcPts val="0"/>
              </a:spcBef>
              <a:spcAft>
                <a:spcPts val="0"/>
              </a:spcAft>
              <a:buNone/>
              <a:defRPr sz="3600">
                <a:solidFill>
                  <a:schemeClr val="accent2"/>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SECTION_TITLE_AND_DESCRIPTION_1">
    <p:bg>
      <p:bgPr>
        <a:blipFill>
          <a:blip r:embed="rId2">
            <a:alphaModFix/>
          </a:blip>
          <a:stretch>
            <a:fillRect/>
          </a:stretch>
        </a:blipFill>
      </p:bgPr>
    </p:bg>
    <p:spTree>
      <p:nvGrpSpPr>
        <p:cNvPr id="115" name="Shape 115"/>
        <p:cNvGrpSpPr/>
        <p:nvPr/>
      </p:nvGrpSpPr>
      <p:grpSpPr>
        <a:xfrm>
          <a:off x="0" y="0"/>
          <a:ext cx="0" cy="0"/>
          <a:chOff x="0" y="0"/>
          <a:chExt cx="0" cy="0"/>
        </a:xfrm>
      </p:grpSpPr>
      <p:sp>
        <p:nvSpPr>
          <p:cNvPr id="116" name="Google Shape;116;p22"/>
          <p:cNvSpPr txBox="1"/>
          <p:nvPr>
            <p:ph type="title"/>
          </p:nvPr>
        </p:nvSpPr>
        <p:spPr>
          <a:xfrm>
            <a:off x="625025" y="35533"/>
            <a:ext cx="4045200" cy="1482300"/>
          </a:xfrm>
          <a:prstGeom prst="rect">
            <a:avLst/>
          </a:prstGeom>
        </p:spPr>
        <p:txBody>
          <a:bodyPr anchorCtr="0" anchor="ctr" bIns="91425" lIns="91425" spcFirstLastPara="1" rIns="91425" wrap="square" tIns="91425">
            <a:noAutofit/>
          </a:bodyPr>
          <a:lstStyle>
            <a:lvl1pPr lvl="0" rtl="0">
              <a:spcBef>
                <a:spcPts val="0"/>
              </a:spcBef>
              <a:spcAft>
                <a:spcPts val="0"/>
              </a:spcAft>
              <a:buSzPts val="4200"/>
              <a:buNone/>
              <a:defRPr sz="7200">
                <a:solidFill>
                  <a:schemeClr val="accent1"/>
                </a:solidFill>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17" name="Google Shape;117;p22"/>
          <p:cNvSpPr txBox="1"/>
          <p:nvPr>
            <p:ph idx="1" type="subTitle"/>
          </p:nvPr>
        </p:nvSpPr>
        <p:spPr>
          <a:xfrm>
            <a:off x="625025" y="1331190"/>
            <a:ext cx="3375300" cy="1431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1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18" name="Google Shape;118;p22"/>
          <p:cNvSpPr txBox="1"/>
          <p:nvPr/>
        </p:nvSpPr>
        <p:spPr>
          <a:xfrm>
            <a:off x="621618" y="3589129"/>
            <a:ext cx="2418000" cy="93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300"/>
              </a:spcBef>
              <a:spcAft>
                <a:spcPts val="0"/>
              </a:spcAft>
              <a:buNone/>
            </a:pPr>
            <a:r>
              <a:rPr lang="en" sz="1000">
                <a:solidFill>
                  <a:schemeClr val="dk1"/>
                </a:solidFill>
                <a:latin typeface="Hind Vadodara Light"/>
                <a:ea typeface="Hind Vadodara Light"/>
                <a:cs typeface="Hind Vadodara Light"/>
                <a:sym typeface="Hind Vadodara Light"/>
              </a:rPr>
              <a:t>CREDITS: This presentation template was created by </a:t>
            </a:r>
            <a:r>
              <a:rPr lang="en" sz="1000">
                <a:solidFill>
                  <a:schemeClr val="dk1"/>
                </a:solidFill>
                <a:uFill>
                  <a:noFill/>
                </a:uFill>
                <a:latin typeface="Hind Vadodara Medium"/>
                <a:ea typeface="Hind Vadodara Medium"/>
                <a:cs typeface="Hind Vadodara Medium"/>
                <a:sym typeface="Hind Vadodara Medium"/>
                <a:hlinkClick r:id="rId3">
                  <a:extLst>
                    <a:ext uri="{A12FA001-AC4F-418D-AE19-62706E023703}">
                      <ahyp:hlinkClr val="tx"/>
                    </a:ext>
                  </a:extLst>
                </a:hlinkClick>
              </a:rPr>
              <a:t>Slidesgo</a:t>
            </a:r>
            <a:r>
              <a:rPr lang="en" sz="1000">
                <a:solidFill>
                  <a:schemeClr val="dk1"/>
                </a:solidFill>
                <a:latin typeface="Hind Vadodara Light"/>
                <a:ea typeface="Hind Vadodara Light"/>
                <a:cs typeface="Hind Vadodara Light"/>
                <a:sym typeface="Hind Vadodara Light"/>
              </a:rPr>
              <a:t>, including icons by </a:t>
            </a:r>
            <a:r>
              <a:rPr lang="en" sz="1000">
                <a:solidFill>
                  <a:schemeClr val="dk1"/>
                </a:solidFill>
                <a:uFill>
                  <a:noFill/>
                </a:uFill>
                <a:latin typeface="Hind Vadodara Medium"/>
                <a:ea typeface="Hind Vadodara Medium"/>
                <a:cs typeface="Hind Vadodara Medium"/>
                <a:sym typeface="Hind Vadodara Medium"/>
                <a:hlinkClick r:id="rId4">
                  <a:extLst>
                    <a:ext uri="{A12FA001-AC4F-418D-AE19-62706E023703}">
                      <ahyp:hlinkClr val="tx"/>
                    </a:ext>
                  </a:extLst>
                </a:hlinkClick>
              </a:rPr>
              <a:t>Flaticon</a:t>
            </a:r>
            <a:r>
              <a:rPr lang="en" sz="1000">
                <a:solidFill>
                  <a:schemeClr val="dk1"/>
                </a:solidFill>
                <a:latin typeface="Hind Vadodara Light"/>
                <a:ea typeface="Hind Vadodara Light"/>
                <a:cs typeface="Hind Vadodara Light"/>
                <a:sym typeface="Hind Vadodara Light"/>
              </a:rPr>
              <a:t>, and infographics &amp; images by </a:t>
            </a:r>
            <a:r>
              <a:rPr lang="en" sz="1000">
                <a:solidFill>
                  <a:schemeClr val="dk1"/>
                </a:solidFill>
                <a:uFill>
                  <a:noFill/>
                </a:uFill>
                <a:latin typeface="Hind Vadodara Medium"/>
                <a:ea typeface="Hind Vadodara Medium"/>
                <a:cs typeface="Hind Vadodara Medium"/>
                <a:sym typeface="Hind Vadodara Medium"/>
                <a:hlinkClick r:id="rId5">
                  <a:extLst>
                    <a:ext uri="{A12FA001-AC4F-418D-AE19-62706E023703}">
                      <ahyp:hlinkClr val="tx"/>
                    </a:ext>
                  </a:extLst>
                </a:hlinkClick>
              </a:rPr>
              <a:t>Freepik</a:t>
            </a:r>
            <a:endParaRPr>
              <a:solidFill>
                <a:schemeClr val="dk1"/>
              </a:solidFill>
              <a:latin typeface="Hind Vadodara Medium"/>
              <a:ea typeface="Hind Vadodara Medium"/>
              <a:cs typeface="Hind Vadodara Medium"/>
              <a:sym typeface="Hind Vadodara Medium"/>
            </a:endParaRPr>
          </a:p>
          <a:p>
            <a:pPr indent="0" lvl="0" marL="0" rtl="0" algn="l">
              <a:spcBef>
                <a:spcPts val="0"/>
              </a:spcBef>
              <a:spcAft>
                <a:spcPts val="0"/>
              </a:spcAft>
              <a:buNone/>
            </a:pPr>
            <a:r>
              <a:t/>
            </a:r>
            <a:endParaRPr>
              <a:solidFill>
                <a:schemeClr val="dk1"/>
              </a:solidFill>
              <a:latin typeface="Hind Vadodara Light"/>
              <a:ea typeface="Hind Vadodara Light"/>
              <a:cs typeface="Hind Vadodara Light"/>
              <a:sym typeface="Hind Vadodara Light"/>
            </a:endParaRPr>
          </a:p>
          <a:p>
            <a:pPr indent="0" lvl="0" marL="0" rtl="0" algn="l">
              <a:lnSpc>
                <a:spcPct val="115000"/>
              </a:lnSpc>
              <a:spcBef>
                <a:spcPts val="300"/>
              </a:spcBef>
              <a:spcAft>
                <a:spcPts val="0"/>
              </a:spcAft>
              <a:buNone/>
            </a:pPr>
            <a:r>
              <a:t/>
            </a:r>
            <a:endParaRPr sz="1000">
              <a:solidFill>
                <a:schemeClr val="dk1"/>
              </a:solidFill>
              <a:latin typeface="Hind Vadodara Light"/>
              <a:ea typeface="Hind Vadodara Light"/>
              <a:cs typeface="Hind Vadodara Light"/>
              <a:sym typeface="Hind Vadodara Light"/>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1">
    <p:bg>
      <p:bgPr>
        <a:blipFill>
          <a:blip r:embed="rId2">
            <a:alphaModFix/>
          </a:blip>
          <a:stretch>
            <a:fillRect/>
          </a:stretch>
        </a:blipFill>
      </p:bgPr>
    </p:bg>
    <p:spTree>
      <p:nvGrpSpPr>
        <p:cNvPr id="119" name="Shape 119"/>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20" name="Shape 12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2.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400"/>
              <a:buFont typeface="Teko Light"/>
              <a:buNone/>
              <a:defRPr sz="2400">
                <a:solidFill>
                  <a:schemeClr val="dk1"/>
                </a:solidFill>
                <a:latin typeface="Teko Light"/>
                <a:ea typeface="Teko Light"/>
                <a:cs typeface="Teko Light"/>
                <a:sym typeface="Teko Light"/>
              </a:defRPr>
            </a:lvl1pPr>
            <a:lvl2pPr lvl="1">
              <a:spcBef>
                <a:spcPts val="0"/>
              </a:spcBef>
              <a:spcAft>
                <a:spcPts val="0"/>
              </a:spcAft>
              <a:buClr>
                <a:schemeClr val="dk1"/>
              </a:buClr>
              <a:buSzPts val="2400"/>
              <a:buFont typeface="Teko Light"/>
              <a:buNone/>
              <a:defRPr sz="2400">
                <a:solidFill>
                  <a:schemeClr val="dk1"/>
                </a:solidFill>
                <a:latin typeface="Teko Light"/>
                <a:ea typeface="Teko Light"/>
                <a:cs typeface="Teko Light"/>
                <a:sym typeface="Teko Light"/>
              </a:defRPr>
            </a:lvl2pPr>
            <a:lvl3pPr lvl="2">
              <a:spcBef>
                <a:spcPts val="0"/>
              </a:spcBef>
              <a:spcAft>
                <a:spcPts val="0"/>
              </a:spcAft>
              <a:buClr>
                <a:schemeClr val="dk1"/>
              </a:buClr>
              <a:buSzPts val="2400"/>
              <a:buFont typeface="Teko Light"/>
              <a:buNone/>
              <a:defRPr sz="2400">
                <a:solidFill>
                  <a:schemeClr val="dk1"/>
                </a:solidFill>
                <a:latin typeface="Teko Light"/>
                <a:ea typeface="Teko Light"/>
                <a:cs typeface="Teko Light"/>
                <a:sym typeface="Teko Light"/>
              </a:defRPr>
            </a:lvl3pPr>
            <a:lvl4pPr lvl="3">
              <a:spcBef>
                <a:spcPts val="0"/>
              </a:spcBef>
              <a:spcAft>
                <a:spcPts val="0"/>
              </a:spcAft>
              <a:buClr>
                <a:schemeClr val="dk1"/>
              </a:buClr>
              <a:buSzPts val="2400"/>
              <a:buFont typeface="Teko Light"/>
              <a:buNone/>
              <a:defRPr sz="2400">
                <a:solidFill>
                  <a:schemeClr val="dk1"/>
                </a:solidFill>
                <a:latin typeface="Teko Light"/>
                <a:ea typeface="Teko Light"/>
                <a:cs typeface="Teko Light"/>
                <a:sym typeface="Teko Light"/>
              </a:defRPr>
            </a:lvl4pPr>
            <a:lvl5pPr lvl="4">
              <a:spcBef>
                <a:spcPts val="0"/>
              </a:spcBef>
              <a:spcAft>
                <a:spcPts val="0"/>
              </a:spcAft>
              <a:buClr>
                <a:schemeClr val="dk1"/>
              </a:buClr>
              <a:buSzPts val="2400"/>
              <a:buFont typeface="Teko Light"/>
              <a:buNone/>
              <a:defRPr sz="2400">
                <a:solidFill>
                  <a:schemeClr val="dk1"/>
                </a:solidFill>
                <a:latin typeface="Teko Light"/>
                <a:ea typeface="Teko Light"/>
                <a:cs typeface="Teko Light"/>
                <a:sym typeface="Teko Light"/>
              </a:defRPr>
            </a:lvl5pPr>
            <a:lvl6pPr lvl="5">
              <a:spcBef>
                <a:spcPts val="0"/>
              </a:spcBef>
              <a:spcAft>
                <a:spcPts val="0"/>
              </a:spcAft>
              <a:buClr>
                <a:schemeClr val="dk1"/>
              </a:buClr>
              <a:buSzPts val="2400"/>
              <a:buFont typeface="Teko Light"/>
              <a:buNone/>
              <a:defRPr sz="2400">
                <a:solidFill>
                  <a:schemeClr val="dk1"/>
                </a:solidFill>
                <a:latin typeface="Teko Light"/>
                <a:ea typeface="Teko Light"/>
                <a:cs typeface="Teko Light"/>
                <a:sym typeface="Teko Light"/>
              </a:defRPr>
            </a:lvl6pPr>
            <a:lvl7pPr lvl="6">
              <a:spcBef>
                <a:spcPts val="0"/>
              </a:spcBef>
              <a:spcAft>
                <a:spcPts val="0"/>
              </a:spcAft>
              <a:buClr>
                <a:schemeClr val="dk1"/>
              </a:buClr>
              <a:buSzPts val="2400"/>
              <a:buFont typeface="Teko Light"/>
              <a:buNone/>
              <a:defRPr sz="2400">
                <a:solidFill>
                  <a:schemeClr val="dk1"/>
                </a:solidFill>
                <a:latin typeface="Teko Light"/>
                <a:ea typeface="Teko Light"/>
                <a:cs typeface="Teko Light"/>
                <a:sym typeface="Teko Light"/>
              </a:defRPr>
            </a:lvl7pPr>
            <a:lvl8pPr lvl="7">
              <a:spcBef>
                <a:spcPts val="0"/>
              </a:spcBef>
              <a:spcAft>
                <a:spcPts val="0"/>
              </a:spcAft>
              <a:buClr>
                <a:schemeClr val="dk1"/>
              </a:buClr>
              <a:buSzPts val="2400"/>
              <a:buFont typeface="Teko Light"/>
              <a:buNone/>
              <a:defRPr sz="2400">
                <a:solidFill>
                  <a:schemeClr val="dk1"/>
                </a:solidFill>
                <a:latin typeface="Teko Light"/>
                <a:ea typeface="Teko Light"/>
                <a:cs typeface="Teko Light"/>
                <a:sym typeface="Teko Light"/>
              </a:defRPr>
            </a:lvl8pPr>
            <a:lvl9pPr lvl="8">
              <a:spcBef>
                <a:spcPts val="0"/>
              </a:spcBef>
              <a:spcAft>
                <a:spcPts val="0"/>
              </a:spcAft>
              <a:buClr>
                <a:schemeClr val="dk1"/>
              </a:buClr>
              <a:buSzPts val="2400"/>
              <a:buFont typeface="Teko Light"/>
              <a:buNone/>
              <a:defRPr sz="2400">
                <a:solidFill>
                  <a:schemeClr val="dk1"/>
                </a:solidFill>
                <a:latin typeface="Teko Light"/>
                <a:ea typeface="Teko Light"/>
                <a:cs typeface="Teko Light"/>
                <a:sym typeface="Teko Ligh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Hind Vadodara Light"/>
              <a:buChar char="●"/>
              <a:defRPr sz="1800">
                <a:solidFill>
                  <a:schemeClr val="dk1"/>
                </a:solidFill>
                <a:latin typeface="Hind Vadodara Light"/>
                <a:ea typeface="Hind Vadodara Light"/>
                <a:cs typeface="Hind Vadodara Light"/>
                <a:sym typeface="Hind Vadodara Light"/>
              </a:defRPr>
            </a:lvl1pPr>
            <a:lvl2pPr indent="-317500" lvl="1" marL="914400">
              <a:lnSpc>
                <a:spcPct val="115000"/>
              </a:lnSpc>
              <a:spcBef>
                <a:spcPts val="1600"/>
              </a:spcBef>
              <a:spcAft>
                <a:spcPts val="0"/>
              </a:spcAft>
              <a:buClr>
                <a:schemeClr val="dk1"/>
              </a:buClr>
              <a:buSzPts val="1400"/>
              <a:buFont typeface="Hind Vadodara Light"/>
              <a:buChar char="○"/>
              <a:defRPr>
                <a:solidFill>
                  <a:schemeClr val="dk1"/>
                </a:solidFill>
                <a:latin typeface="Hind Vadodara Light"/>
                <a:ea typeface="Hind Vadodara Light"/>
                <a:cs typeface="Hind Vadodara Light"/>
                <a:sym typeface="Hind Vadodara Light"/>
              </a:defRPr>
            </a:lvl2pPr>
            <a:lvl3pPr indent="-304800" lvl="2" marL="1371600">
              <a:lnSpc>
                <a:spcPct val="115000"/>
              </a:lnSpc>
              <a:spcBef>
                <a:spcPts val="1600"/>
              </a:spcBef>
              <a:spcAft>
                <a:spcPts val="0"/>
              </a:spcAft>
              <a:buClr>
                <a:schemeClr val="dk1"/>
              </a:buClr>
              <a:buSzPts val="1200"/>
              <a:buFont typeface="Hind Vadodara Light"/>
              <a:buChar char="■"/>
              <a:defRPr sz="1200">
                <a:solidFill>
                  <a:schemeClr val="dk1"/>
                </a:solidFill>
                <a:latin typeface="Hind Vadodara Light"/>
                <a:ea typeface="Hind Vadodara Light"/>
                <a:cs typeface="Hind Vadodara Light"/>
                <a:sym typeface="Hind Vadodara Light"/>
              </a:defRPr>
            </a:lvl3pPr>
            <a:lvl4pPr indent="-304800" lvl="3" marL="1828800">
              <a:lnSpc>
                <a:spcPct val="115000"/>
              </a:lnSpc>
              <a:spcBef>
                <a:spcPts val="1600"/>
              </a:spcBef>
              <a:spcAft>
                <a:spcPts val="0"/>
              </a:spcAft>
              <a:buClr>
                <a:schemeClr val="dk1"/>
              </a:buClr>
              <a:buSzPts val="1200"/>
              <a:buFont typeface="Hind Vadodara Light"/>
              <a:buChar char="●"/>
              <a:defRPr sz="1200">
                <a:solidFill>
                  <a:schemeClr val="dk1"/>
                </a:solidFill>
                <a:latin typeface="Hind Vadodara Light"/>
                <a:ea typeface="Hind Vadodara Light"/>
                <a:cs typeface="Hind Vadodara Light"/>
                <a:sym typeface="Hind Vadodara Light"/>
              </a:defRPr>
            </a:lvl4pPr>
            <a:lvl5pPr indent="-304800" lvl="4" marL="2286000">
              <a:lnSpc>
                <a:spcPct val="115000"/>
              </a:lnSpc>
              <a:spcBef>
                <a:spcPts val="1600"/>
              </a:spcBef>
              <a:spcAft>
                <a:spcPts val="0"/>
              </a:spcAft>
              <a:buClr>
                <a:schemeClr val="dk1"/>
              </a:buClr>
              <a:buSzPts val="1200"/>
              <a:buFont typeface="Hind Vadodara Light"/>
              <a:buChar char="○"/>
              <a:defRPr sz="1200">
                <a:solidFill>
                  <a:schemeClr val="dk1"/>
                </a:solidFill>
                <a:latin typeface="Hind Vadodara Light"/>
                <a:ea typeface="Hind Vadodara Light"/>
                <a:cs typeface="Hind Vadodara Light"/>
                <a:sym typeface="Hind Vadodara Light"/>
              </a:defRPr>
            </a:lvl5pPr>
            <a:lvl6pPr indent="-304800" lvl="5" marL="2743200">
              <a:lnSpc>
                <a:spcPct val="115000"/>
              </a:lnSpc>
              <a:spcBef>
                <a:spcPts val="1600"/>
              </a:spcBef>
              <a:spcAft>
                <a:spcPts val="0"/>
              </a:spcAft>
              <a:buClr>
                <a:schemeClr val="dk1"/>
              </a:buClr>
              <a:buSzPts val="1200"/>
              <a:buFont typeface="Hind Vadodara Light"/>
              <a:buChar char="■"/>
              <a:defRPr sz="1200">
                <a:solidFill>
                  <a:schemeClr val="dk1"/>
                </a:solidFill>
                <a:latin typeface="Hind Vadodara Light"/>
                <a:ea typeface="Hind Vadodara Light"/>
                <a:cs typeface="Hind Vadodara Light"/>
                <a:sym typeface="Hind Vadodara Light"/>
              </a:defRPr>
            </a:lvl6pPr>
            <a:lvl7pPr indent="-304800" lvl="6" marL="3200400">
              <a:lnSpc>
                <a:spcPct val="115000"/>
              </a:lnSpc>
              <a:spcBef>
                <a:spcPts val="1600"/>
              </a:spcBef>
              <a:spcAft>
                <a:spcPts val="0"/>
              </a:spcAft>
              <a:buClr>
                <a:schemeClr val="dk1"/>
              </a:buClr>
              <a:buSzPts val="1200"/>
              <a:buFont typeface="Hind Vadodara Light"/>
              <a:buChar char="●"/>
              <a:defRPr sz="1200">
                <a:solidFill>
                  <a:schemeClr val="dk1"/>
                </a:solidFill>
                <a:latin typeface="Hind Vadodara Light"/>
                <a:ea typeface="Hind Vadodara Light"/>
                <a:cs typeface="Hind Vadodara Light"/>
                <a:sym typeface="Hind Vadodara Light"/>
              </a:defRPr>
            </a:lvl7pPr>
            <a:lvl8pPr indent="-304800" lvl="7" marL="3657600">
              <a:lnSpc>
                <a:spcPct val="115000"/>
              </a:lnSpc>
              <a:spcBef>
                <a:spcPts val="1600"/>
              </a:spcBef>
              <a:spcAft>
                <a:spcPts val="0"/>
              </a:spcAft>
              <a:buClr>
                <a:schemeClr val="dk1"/>
              </a:buClr>
              <a:buSzPts val="1200"/>
              <a:buFont typeface="Hind Vadodara Light"/>
              <a:buChar char="○"/>
              <a:defRPr sz="1200">
                <a:solidFill>
                  <a:schemeClr val="dk1"/>
                </a:solidFill>
                <a:latin typeface="Hind Vadodara Light"/>
                <a:ea typeface="Hind Vadodara Light"/>
                <a:cs typeface="Hind Vadodara Light"/>
                <a:sym typeface="Hind Vadodara Light"/>
              </a:defRPr>
            </a:lvl8pPr>
            <a:lvl9pPr indent="-304800" lvl="8" marL="4114800">
              <a:lnSpc>
                <a:spcPct val="115000"/>
              </a:lnSpc>
              <a:spcBef>
                <a:spcPts val="1600"/>
              </a:spcBef>
              <a:spcAft>
                <a:spcPts val="1600"/>
              </a:spcAft>
              <a:buClr>
                <a:schemeClr val="dk1"/>
              </a:buClr>
              <a:buSzPts val="1200"/>
              <a:buFont typeface="Hind Vadodara Light"/>
              <a:buChar char="■"/>
              <a:defRPr sz="1200">
                <a:solidFill>
                  <a:schemeClr val="dk1"/>
                </a:solidFill>
                <a:latin typeface="Hind Vadodara Light"/>
                <a:ea typeface="Hind Vadodara Light"/>
                <a:cs typeface="Hind Vadodara Light"/>
                <a:sym typeface="Hind Vadodara Ligh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29.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18.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31.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image" Target="../media/image21.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6.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32.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5"/>
          <p:cNvSpPr txBox="1"/>
          <p:nvPr>
            <p:ph type="ctrTitle"/>
          </p:nvPr>
        </p:nvSpPr>
        <p:spPr>
          <a:xfrm>
            <a:off x="2481650" y="1000950"/>
            <a:ext cx="4180500" cy="1745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a:latin typeface="Teko"/>
                <a:ea typeface="Teko"/>
                <a:cs typeface="Teko"/>
                <a:sym typeface="Teko"/>
              </a:rPr>
              <a:t>Radiacija</a:t>
            </a:r>
            <a:endParaRPr b="1">
              <a:latin typeface="Teko"/>
              <a:ea typeface="Teko"/>
              <a:cs typeface="Teko"/>
              <a:sym typeface="Teko"/>
            </a:endParaRPr>
          </a:p>
        </p:txBody>
      </p:sp>
      <p:sp>
        <p:nvSpPr>
          <p:cNvPr id="126" name="Google Shape;126;p25"/>
          <p:cNvSpPr txBox="1"/>
          <p:nvPr>
            <p:ph idx="1" type="subTitle"/>
          </p:nvPr>
        </p:nvSpPr>
        <p:spPr>
          <a:xfrm>
            <a:off x="2266600" y="3257550"/>
            <a:ext cx="3771300" cy="934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Parengė: Miglė Borodičaitė ir Emilija Veličkaitė, Kauno Jėzuitų </a:t>
            </a:r>
            <a:r>
              <a:rPr lang="en"/>
              <a:t>gimnazija</a:t>
            </a:r>
            <a:r>
              <a:rPr lang="en"/>
              <a:t> 8c</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6"/>
          <p:cNvSpPr txBox="1"/>
          <p:nvPr>
            <p:ph type="title"/>
          </p:nvPr>
        </p:nvSpPr>
        <p:spPr>
          <a:xfrm>
            <a:off x="2421000" y="283608"/>
            <a:ext cx="4302000" cy="63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Turinys</a:t>
            </a:r>
            <a:endParaRPr/>
          </a:p>
        </p:txBody>
      </p:sp>
      <p:sp>
        <p:nvSpPr>
          <p:cNvPr id="132" name="Google Shape;132;p26"/>
          <p:cNvSpPr txBox="1"/>
          <p:nvPr>
            <p:ph idx="1" type="subTitle"/>
          </p:nvPr>
        </p:nvSpPr>
        <p:spPr>
          <a:xfrm flipH="1">
            <a:off x="546575" y="2518225"/>
            <a:ext cx="8050800" cy="18807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a:latin typeface="Raleway"/>
              <a:ea typeface="Raleway"/>
              <a:cs typeface="Raleway"/>
              <a:sym typeface="Raleway"/>
            </a:endParaRPr>
          </a:p>
          <a:p>
            <a:pPr indent="0" lvl="0" marL="0" rtl="0" algn="l">
              <a:lnSpc>
                <a:spcPct val="115000"/>
              </a:lnSpc>
              <a:spcBef>
                <a:spcPts val="0"/>
              </a:spcBef>
              <a:spcAft>
                <a:spcPts val="0"/>
              </a:spcAft>
              <a:buNone/>
            </a:pPr>
            <a:r>
              <a:t/>
            </a:r>
            <a:endParaRPr/>
          </a:p>
          <a:p>
            <a:pPr indent="0" lvl="0" marL="0" rtl="0" algn="ctr">
              <a:spcBef>
                <a:spcPts val="1600"/>
              </a:spcBef>
              <a:spcAft>
                <a:spcPts val="0"/>
              </a:spcAft>
              <a:buNone/>
            </a:pPr>
            <a:r>
              <a:t/>
            </a:r>
            <a:endParaRPr/>
          </a:p>
        </p:txBody>
      </p:sp>
      <p:sp>
        <p:nvSpPr>
          <p:cNvPr id="133" name="Google Shape;133;p26"/>
          <p:cNvSpPr txBox="1"/>
          <p:nvPr/>
        </p:nvSpPr>
        <p:spPr>
          <a:xfrm>
            <a:off x="925500" y="1169825"/>
            <a:ext cx="7293000" cy="37281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212121"/>
              </a:buClr>
              <a:buSzPts val="1600"/>
              <a:buFont typeface="Hind Vadodara Light"/>
              <a:buChar char="●"/>
            </a:pPr>
            <a:r>
              <a:rPr lang="en" sz="1600">
                <a:solidFill>
                  <a:srgbClr val="212121"/>
                </a:solidFill>
                <a:latin typeface="Hind Vadodara Light"/>
                <a:ea typeface="Hind Vadodara Light"/>
                <a:cs typeface="Hind Vadodara Light"/>
                <a:sym typeface="Hind Vadodara Light"/>
              </a:rPr>
              <a:t>Radioaktyvumas</a:t>
            </a:r>
            <a:endParaRPr sz="1600">
              <a:solidFill>
                <a:srgbClr val="212121"/>
              </a:solidFill>
              <a:latin typeface="Hind Vadodara Light"/>
              <a:ea typeface="Hind Vadodara Light"/>
              <a:cs typeface="Hind Vadodara Light"/>
              <a:sym typeface="Hind Vadodara Light"/>
            </a:endParaRPr>
          </a:p>
          <a:p>
            <a:pPr indent="-330200" lvl="0" marL="457200" rtl="0" algn="l">
              <a:spcBef>
                <a:spcPts val="0"/>
              </a:spcBef>
              <a:spcAft>
                <a:spcPts val="0"/>
              </a:spcAft>
              <a:buClr>
                <a:srgbClr val="212121"/>
              </a:buClr>
              <a:buSzPts val="1600"/>
              <a:buFont typeface="Hind Vadodara Light"/>
              <a:buChar char="●"/>
            </a:pPr>
            <a:r>
              <a:rPr lang="en" sz="1600">
                <a:solidFill>
                  <a:srgbClr val="212121"/>
                </a:solidFill>
                <a:latin typeface="Hind Vadodara Light"/>
                <a:ea typeface="Hind Vadodara Light"/>
                <a:cs typeface="Hind Vadodara Light"/>
                <a:sym typeface="Hind Vadodara Light"/>
              </a:rPr>
              <a:t>Antuanas Anri Bekeris</a:t>
            </a:r>
            <a:endParaRPr sz="1600">
              <a:solidFill>
                <a:srgbClr val="212121"/>
              </a:solidFill>
              <a:latin typeface="Hind Vadodara Light"/>
              <a:ea typeface="Hind Vadodara Light"/>
              <a:cs typeface="Hind Vadodara Light"/>
              <a:sym typeface="Hind Vadodara Light"/>
            </a:endParaRPr>
          </a:p>
          <a:p>
            <a:pPr indent="-330200" lvl="0" marL="457200" rtl="0" algn="l">
              <a:spcBef>
                <a:spcPts val="0"/>
              </a:spcBef>
              <a:spcAft>
                <a:spcPts val="0"/>
              </a:spcAft>
              <a:buClr>
                <a:srgbClr val="212121"/>
              </a:buClr>
              <a:buSzPts val="1600"/>
              <a:buFont typeface="Hind Vadodara Light"/>
              <a:buChar char="●"/>
            </a:pPr>
            <a:r>
              <a:rPr lang="en" sz="1600">
                <a:solidFill>
                  <a:srgbClr val="212121"/>
                </a:solidFill>
                <a:latin typeface="Hind Vadodara Light"/>
                <a:ea typeface="Hind Vadodara Light"/>
                <a:cs typeface="Hind Vadodara Light"/>
                <a:sym typeface="Hind Vadodara Light"/>
              </a:rPr>
              <a:t>Jonizuojančioji ir nejonizuojančioji spinduliuotės</a:t>
            </a:r>
            <a:endParaRPr sz="1600">
              <a:solidFill>
                <a:srgbClr val="212121"/>
              </a:solidFill>
              <a:latin typeface="Hind Vadodara Light"/>
              <a:ea typeface="Hind Vadodara Light"/>
              <a:cs typeface="Hind Vadodara Light"/>
              <a:sym typeface="Hind Vadodara Light"/>
            </a:endParaRPr>
          </a:p>
          <a:p>
            <a:pPr indent="-330200" lvl="0" marL="457200" rtl="0" algn="l">
              <a:spcBef>
                <a:spcPts val="0"/>
              </a:spcBef>
              <a:spcAft>
                <a:spcPts val="0"/>
              </a:spcAft>
              <a:buClr>
                <a:srgbClr val="212121"/>
              </a:buClr>
              <a:buSzPts val="1600"/>
              <a:buFont typeface="Hind Vadodara Light"/>
              <a:buChar char="●"/>
            </a:pPr>
            <a:r>
              <a:rPr lang="en" sz="1600">
                <a:solidFill>
                  <a:srgbClr val="212121"/>
                </a:solidFill>
                <a:latin typeface="Hind Vadodara Light"/>
                <a:ea typeface="Hind Vadodara Light"/>
                <a:cs typeface="Hind Vadodara Light"/>
                <a:sym typeface="Hind Vadodara Light"/>
              </a:rPr>
              <a:t>Jonizuojančioji spinduliuotė</a:t>
            </a:r>
            <a:endParaRPr sz="1600">
              <a:solidFill>
                <a:srgbClr val="212121"/>
              </a:solidFill>
              <a:latin typeface="Hind Vadodara Light"/>
              <a:ea typeface="Hind Vadodara Light"/>
              <a:cs typeface="Hind Vadodara Light"/>
              <a:sym typeface="Hind Vadodara Light"/>
            </a:endParaRPr>
          </a:p>
          <a:p>
            <a:pPr indent="-330200" lvl="0" marL="457200" rtl="0" algn="l">
              <a:spcBef>
                <a:spcPts val="0"/>
              </a:spcBef>
              <a:spcAft>
                <a:spcPts val="0"/>
              </a:spcAft>
              <a:buClr>
                <a:srgbClr val="212121"/>
              </a:buClr>
              <a:buSzPts val="1600"/>
              <a:buFont typeface="Hind Vadodara Light"/>
              <a:buChar char="●"/>
            </a:pPr>
            <a:r>
              <a:rPr lang="en" sz="1600">
                <a:solidFill>
                  <a:schemeClr val="dk1"/>
                </a:solidFill>
                <a:latin typeface="Hind Vadodara Light"/>
                <a:ea typeface="Hind Vadodara Light"/>
                <a:cs typeface="Hind Vadodara Light"/>
                <a:sym typeface="Hind Vadodara Light"/>
              </a:rPr>
              <a:t>Jonizuojančiosios spinduliuotės šaltiniai naudojami </a:t>
            </a:r>
            <a:endParaRPr sz="1600">
              <a:solidFill>
                <a:schemeClr val="dk1"/>
              </a:solidFill>
              <a:latin typeface="Hind Vadodara Light"/>
              <a:ea typeface="Hind Vadodara Light"/>
              <a:cs typeface="Hind Vadodara Light"/>
              <a:sym typeface="Hind Vadodara Light"/>
            </a:endParaRPr>
          </a:p>
          <a:p>
            <a:pPr indent="-330200" lvl="0" marL="457200" rtl="0" algn="l">
              <a:spcBef>
                <a:spcPts val="0"/>
              </a:spcBef>
              <a:spcAft>
                <a:spcPts val="0"/>
              </a:spcAft>
              <a:buClr>
                <a:schemeClr val="dk1"/>
              </a:buClr>
              <a:buSzPts val="1600"/>
              <a:buFont typeface="Hind Vadodara Light"/>
              <a:buChar char="●"/>
            </a:pPr>
            <a:r>
              <a:rPr lang="en" sz="1600">
                <a:solidFill>
                  <a:schemeClr val="dk1"/>
                </a:solidFill>
                <a:latin typeface="Hind Vadodara Light"/>
                <a:ea typeface="Hind Vadodara Light"/>
                <a:cs typeface="Hind Vadodara Light"/>
                <a:sym typeface="Hind Vadodara Light"/>
              </a:rPr>
              <a:t>Kosminė spinduliuotė</a:t>
            </a:r>
            <a:endParaRPr sz="1600">
              <a:solidFill>
                <a:schemeClr val="dk1"/>
              </a:solidFill>
              <a:latin typeface="Hind Vadodara Light"/>
              <a:ea typeface="Hind Vadodara Light"/>
              <a:cs typeface="Hind Vadodara Light"/>
              <a:sym typeface="Hind Vadodara Light"/>
            </a:endParaRPr>
          </a:p>
          <a:p>
            <a:pPr indent="-330200" lvl="0" marL="457200" rtl="0" algn="l">
              <a:spcBef>
                <a:spcPts val="0"/>
              </a:spcBef>
              <a:spcAft>
                <a:spcPts val="0"/>
              </a:spcAft>
              <a:buClr>
                <a:schemeClr val="dk1"/>
              </a:buClr>
              <a:buSzPts val="1600"/>
              <a:buFont typeface="Hind Vadodara Light"/>
              <a:buChar char="●"/>
            </a:pPr>
            <a:r>
              <a:rPr lang="en" sz="1600">
                <a:solidFill>
                  <a:schemeClr val="dk1"/>
                </a:solidFill>
                <a:latin typeface="Hind Vadodara Light"/>
                <a:ea typeface="Hind Vadodara Light"/>
                <a:cs typeface="Hind Vadodara Light"/>
                <a:sym typeface="Hind Vadodara Light"/>
              </a:rPr>
              <a:t>Žemės spinduliuotė</a:t>
            </a:r>
            <a:endParaRPr sz="1600">
              <a:solidFill>
                <a:schemeClr val="dk1"/>
              </a:solidFill>
              <a:latin typeface="Hind Vadodara Light"/>
              <a:ea typeface="Hind Vadodara Light"/>
              <a:cs typeface="Hind Vadodara Light"/>
              <a:sym typeface="Hind Vadodara Light"/>
            </a:endParaRPr>
          </a:p>
          <a:p>
            <a:pPr indent="-330200" lvl="0" marL="457200" rtl="0" algn="l">
              <a:spcBef>
                <a:spcPts val="0"/>
              </a:spcBef>
              <a:spcAft>
                <a:spcPts val="0"/>
              </a:spcAft>
              <a:buClr>
                <a:schemeClr val="dk1"/>
              </a:buClr>
              <a:buSzPts val="1600"/>
              <a:buFont typeface="Hind Vadodara Light"/>
              <a:buChar char="●"/>
            </a:pPr>
            <a:r>
              <a:rPr lang="en" sz="1600">
                <a:solidFill>
                  <a:schemeClr val="dk1"/>
                </a:solidFill>
                <a:latin typeface="Hind Vadodara Light"/>
                <a:ea typeface="Hind Vadodara Light"/>
                <a:cs typeface="Hind Vadodara Light"/>
                <a:sym typeface="Hind Vadodara Light"/>
              </a:rPr>
              <a:t>Apšvita</a:t>
            </a:r>
            <a:endParaRPr sz="1600">
              <a:solidFill>
                <a:schemeClr val="dk1"/>
              </a:solidFill>
              <a:latin typeface="Hind Vadodara Light"/>
              <a:ea typeface="Hind Vadodara Light"/>
              <a:cs typeface="Hind Vadodara Light"/>
              <a:sym typeface="Hind Vadodara Light"/>
            </a:endParaRPr>
          </a:p>
          <a:p>
            <a:pPr indent="-330200" lvl="0" marL="457200" rtl="0" algn="l">
              <a:spcBef>
                <a:spcPts val="0"/>
              </a:spcBef>
              <a:spcAft>
                <a:spcPts val="0"/>
              </a:spcAft>
              <a:buClr>
                <a:schemeClr val="dk1"/>
              </a:buClr>
              <a:buSzPts val="1600"/>
              <a:buFont typeface="Hind Vadodara Light"/>
              <a:buChar char="●"/>
            </a:pPr>
            <a:r>
              <a:rPr lang="en" sz="1600">
                <a:solidFill>
                  <a:schemeClr val="dk1"/>
                </a:solidFill>
                <a:latin typeface="Hind Vadodara Light"/>
                <a:ea typeface="Hind Vadodara Light"/>
                <a:cs typeface="Hind Vadodara Light"/>
                <a:sym typeface="Hind Vadodara Light"/>
              </a:rPr>
              <a:t>Radiacinis fonas</a:t>
            </a:r>
            <a:endParaRPr sz="1600">
              <a:solidFill>
                <a:schemeClr val="dk1"/>
              </a:solidFill>
              <a:latin typeface="Hind Vadodara Light"/>
              <a:ea typeface="Hind Vadodara Light"/>
              <a:cs typeface="Hind Vadodara Light"/>
              <a:sym typeface="Hind Vadodara Light"/>
            </a:endParaRPr>
          </a:p>
          <a:p>
            <a:pPr indent="-330200" lvl="0" marL="457200" rtl="0" algn="l">
              <a:spcBef>
                <a:spcPts val="0"/>
              </a:spcBef>
              <a:spcAft>
                <a:spcPts val="0"/>
              </a:spcAft>
              <a:buClr>
                <a:schemeClr val="dk1"/>
              </a:buClr>
              <a:buSzPts val="1600"/>
              <a:buFont typeface="Hind Vadodara Light"/>
              <a:buChar char="●"/>
            </a:pPr>
            <a:r>
              <a:rPr lang="en" sz="1600">
                <a:solidFill>
                  <a:schemeClr val="dk1"/>
                </a:solidFill>
                <a:latin typeface="Hind Vadodara Light"/>
                <a:ea typeface="Hind Vadodara Light"/>
                <a:cs typeface="Hind Vadodara Light"/>
                <a:sym typeface="Hind Vadodara Light"/>
              </a:rPr>
              <a:t>Pusėjimo trukmė (pusamžis)</a:t>
            </a:r>
            <a:endParaRPr sz="1600">
              <a:solidFill>
                <a:schemeClr val="dk1"/>
              </a:solidFill>
              <a:latin typeface="Hind Vadodara Light"/>
              <a:ea typeface="Hind Vadodara Light"/>
              <a:cs typeface="Hind Vadodara Light"/>
              <a:sym typeface="Hind Vadodara Light"/>
            </a:endParaRPr>
          </a:p>
          <a:p>
            <a:pPr indent="-330200" lvl="0" marL="457200" rtl="0" algn="l">
              <a:spcBef>
                <a:spcPts val="0"/>
              </a:spcBef>
              <a:spcAft>
                <a:spcPts val="0"/>
              </a:spcAft>
              <a:buClr>
                <a:schemeClr val="dk1"/>
              </a:buClr>
              <a:buSzPts val="1600"/>
              <a:buFont typeface="Hind Vadodara Light"/>
              <a:buChar char="●"/>
            </a:pPr>
            <a:r>
              <a:rPr lang="en" sz="1600">
                <a:solidFill>
                  <a:schemeClr val="dk1"/>
                </a:solidFill>
                <a:latin typeface="Hind Vadodara Light"/>
                <a:ea typeface="Hind Vadodara Light"/>
                <a:cs typeface="Hind Vadodara Light"/>
                <a:sym typeface="Hind Vadodara Light"/>
              </a:rPr>
              <a:t>Alfa. Beta. Gama</a:t>
            </a:r>
            <a:endParaRPr sz="1600">
              <a:solidFill>
                <a:schemeClr val="dk1"/>
              </a:solidFill>
              <a:latin typeface="Hind Vadodara Light"/>
              <a:ea typeface="Hind Vadodara Light"/>
              <a:cs typeface="Hind Vadodara Light"/>
              <a:sym typeface="Hind Vadodara Light"/>
            </a:endParaRPr>
          </a:p>
          <a:p>
            <a:pPr indent="-330200" lvl="0" marL="457200" rtl="0" algn="l">
              <a:spcBef>
                <a:spcPts val="0"/>
              </a:spcBef>
              <a:spcAft>
                <a:spcPts val="0"/>
              </a:spcAft>
              <a:buClr>
                <a:schemeClr val="dk1"/>
              </a:buClr>
              <a:buSzPts val="1600"/>
              <a:buFont typeface="Hind Vadodara Light"/>
              <a:buChar char="●"/>
            </a:pPr>
            <a:r>
              <a:rPr lang="en" sz="1600">
                <a:solidFill>
                  <a:schemeClr val="dk1"/>
                </a:solidFill>
                <a:latin typeface="Hind Vadodara Light"/>
                <a:ea typeface="Hind Vadodara Light"/>
                <a:cs typeface="Hind Vadodara Light"/>
                <a:sym typeface="Hind Vadodara Light"/>
              </a:rPr>
              <a:t>Alfa poslinkis</a:t>
            </a:r>
            <a:endParaRPr sz="1600">
              <a:solidFill>
                <a:schemeClr val="dk1"/>
              </a:solidFill>
              <a:latin typeface="Hind Vadodara Light"/>
              <a:ea typeface="Hind Vadodara Light"/>
              <a:cs typeface="Hind Vadodara Light"/>
              <a:sym typeface="Hind Vadodara Light"/>
            </a:endParaRPr>
          </a:p>
          <a:p>
            <a:pPr indent="-330200" lvl="0" marL="457200" rtl="0" algn="l">
              <a:spcBef>
                <a:spcPts val="0"/>
              </a:spcBef>
              <a:spcAft>
                <a:spcPts val="0"/>
              </a:spcAft>
              <a:buClr>
                <a:schemeClr val="dk1"/>
              </a:buClr>
              <a:buSzPts val="1600"/>
              <a:buFont typeface="Hind Vadodara Light"/>
              <a:buChar char="●"/>
            </a:pPr>
            <a:r>
              <a:rPr lang="en" sz="1600">
                <a:solidFill>
                  <a:schemeClr val="dk1"/>
                </a:solidFill>
                <a:latin typeface="Hind Vadodara Light"/>
                <a:ea typeface="Hind Vadodara Light"/>
                <a:cs typeface="Hind Vadodara Light"/>
                <a:sym typeface="Hind Vadodara Light"/>
              </a:rPr>
              <a:t>Beta poslinkis</a:t>
            </a:r>
            <a:endParaRPr sz="1600">
              <a:solidFill>
                <a:schemeClr val="dk1"/>
              </a:solidFill>
              <a:latin typeface="Hind Vadodara Light"/>
              <a:ea typeface="Hind Vadodara Light"/>
              <a:cs typeface="Hind Vadodara Light"/>
              <a:sym typeface="Hind Vadodara Light"/>
            </a:endParaRPr>
          </a:p>
          <a:p>
            <a:pPr indent="-330200" lvl="0" marL="457200" rtl="0" algn="l">
              <a:spcBef>
                <a:spcPts val="0"/>
              </a:spcBef>
              <a:spcAft>
                <a:spcPts val="0"/>
              </a:spcAft>
              <a:buClr>
                <a:schemeClr val="dk1"/>
              </a:buClr>
              <a:buSzPts val="1600"/>
              <a:buFont typeface="Hind Vadodara Light"/>
              <a:buChar char="●"/>
            </a:pPr>
            <a:r>
              <a:rPr lang="en" sz="1600">
                <a:solidFill>
                  <a:schemeClr val="dk1"/>
                </a:solidFill>
                <a:latin typeface="Hind Vadodara Light"/>
                <a:ea typeface="Hind Vadodara Light"/>
                <a:cs typeface="Hind Vadodara Light"/>
                <a:sym typeface="Hind Vadodara Light"/>
              </a:rPr>
              <a:t>Atominė energija</a:t>
            </a:r>
            <a:endParaRPr sz="1600">
              <a:solidFill>
                <a:schemeClr val="dk1"/>
              </a:solidFill>
              <a:latin typeface="Hind Vadodara Light"/>
              <a:ea typeface="Hind Vadodara Light"/>
              <a:cs typeface="Hind Vadodara Light"/>
              <a:sym typeface="Hind Vadodara Light"/>
            </a:endParaRPr>
          </a:p>
          <a:p>
            <a:pPr indent="-330200" lvl="0" marL="457200" rtl="0" algn="l">
              <a:spcBef>
                <a:spcPts val="0"/>
              </a:spcBef>
              <a:spcAft>
                <a:spcPts val="0"/>
              </a:spcAft>
              <a:buClr>
                <a:schemeClr val="dk1"/>
              </a:buClr>
              <a:buSzPts val="1600"/>
              <a:buFont typeface="Hind Vadodara Light"/>
              <a:buChar char="●"/>
            </a:pPr>
            <a:r>
              <a:rPr lang="en" sz="1600">
                <a:solidFill>
                  <a:schemeClr val="dk1"/>
                </a:solidFill>
                <a:latin typeface="Hind Vadodara Light"/>
                <a:ea typeface="Hind Vadodara Light"/>
                <a:cs typeface="Hind Vadodara Light"/>
                <a:sym typeface="Hind Vadodara Light"/>
              </a:rPr>
              <a:t>Grandininė branduolinė reakcija</a:t>
            </a:r>
            <a:endParaRPr sz="1600">
              <a:solidFill>
                <a:schemeClr val="dk1"/>
              </a:solidFill>
              <a:latin typeface="Hind Vadodara Light"/>
              <a:ea typeface="Hind Vadodara Light"/>
              <a:cs typeface="Hind Vadodara Light"/>
              <a:sym typeface="Hind Vadodara Light"/>
            </a:endParaRPr>
          </a:p>
          <a:p>
            <a:pPr indent="0" lvl="0" marL="457200" rtl="0" algn="l">
              <a:spcBef>
                <a:spcPts val="0"/>
              </a:spcBef>
              <a:spcAft>
                <a:spcPts val="0"/>
              </a:spcAft>
              <a:buNone/>
            </a:pPr>
            <a:r>
              <a:t/>
            </a:r>
            <a:endParaRPr sz="1600">
              <a:solidFill>
                <a:schemeClr val="dk1"/>
              </a:solidFill>
              <a:latin typeface="Hind Vadodara Light"/>
              <a:ea typeface="Hind Vadodara Light"/>
              <a:cs typeface="Hind Vadodara Light"/>
              <a:sym typeface="Hind Vadodara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7"/>
          <p:cNvSpPr txBox="1"/>
          <p:nvPr>
            <p:ph idx="18" type="title"/>
          </p:nvPr>
        </p:nvSpPr>
        <p:spPr>
          <a:xfrm>
            <a:off x="2421000" y="283608"/>
            <a:ext cx="4302000" cy="63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Radioaktyvumas</a:t>
            </a:r>
            <a:endParaRPr/>
          </a:p>
        </p:txBody>
      </p:sp>
      <p:sp>
        <p:nvSpPr>
          <p:cNvPr id="139" name="Google Shape;139;p27"/>
          <p:cNvSpPr txBox="1"/>
          <p:nvPr/>
        </p:nvSpPr>
        <p:spPr>
          <a:xfrm>
            <a:off x="1063275" y="1300025"/>
            <a:ext cx="5494500" cy="330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Hind Vadodara"/>
                <a:ea typeface="Hind Vadodara"/>
                <a:cs typeface="Hind Vadodara"/>
                <a:sym typeface="Hind Vadodara"/>
              </a:rPr>
              <a:t>Radioaktyvumas</a:t>
            </a:r>
            <a:r>
              <a:rPr lang="en" sz="1800">
                <a:latin typeface="Hind Vadodara Light"/>
                <a:ea typeface="Hind Vadodara Light"/>
                <a:cs typeface="Hind Vadodara Light"/>
                <a:sym typeface="Hind Vadodara Light"/>
              </a:rPr>
              <a:t> - tai nestabilių branduolių savybė spontaniškai (savaime) skilti į kitų elementų branduolius išspinduliuojant jonizuojančią spinduliuotę (radijaciją). Šis veiksmas dar yra vadinamas - </a:t>
            </a:r>
            <a:r>
              <a:rPr lang="en" sz="1800">
                <a:latin typeface="Hind Vadodara Light"/>
                <a:ea typeface="Hind Vadodara Light"/>
                <a:cs typeface="Hind Vadodara Light"/>
                <a:sym typeface="Hind Vadodara Light"/>
              </a:rPr>
              <a:t>radioaktyviuoju</a:t>
            </a:r>
            <a:r>
              <a:rPr lang="en" sz="1800">
                <a:latin typeface="Hind Vadodara Light"/>
                <a:ea typeface="Hind Vadodara Light"/>
                <a:cs typeface="Hind Vadodara Light"/>
                <a:sym typeface="Hind Vadodara Light"/>
              </a:rPr>
              <a:t> skilimu.</a:t>
            </a:r>
            <a:endParaRPr sz="1800">
              <a:latin typeface="Hind Vadodara Light"/>
              <a:ea typeface="Hind Vadodara Light"/>
              <a:cs typeface="Hind Vadodara Light"/>
              <a:sym typeface="Hind Vadodara Light"/>
            </a:endParaRPr>
          </a:p>
        </p:txBody>
      </p:sp>
      <p:pic>
        <p:nvPicPr>
          <p:cNvPr id="140" name="Google Shape;140;p27" title="Juggling Homer Simpson GIF"/>
          <p:cNvPicPr preferRelativeResize="0"/>
          <p:nvPr/>
        </p:nvPicPr>
        <p:blipFill>
          <a:blip r:embed="rId3">
            <a:alphaModFix/>
          </a:blip>
          <a:stretch>
            <a:fillRect/>
          </a:stretch>
        </p:blipFill>
        <p:spPr>
          <a:xfrm>
            <a:off x="3603900" y="2977450"/>
            <a:ext cx="2697132" cy="20201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8"/>
          <p:cNvSpPr/>
          <p:nvPr/>
        </p:nvSpPr>
        <p:spPr>
          <a:xfrm>
            <a:off x="-691411" y="1228650"/>
            <a:ext cx="5724600" cy="57246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8"/>
          <p:cNvSpPr txBox="1"/>
          <p:nvPr/>
        </p:nvSpPr>
        <p:spPr>
          <a:xfrm>
            <a:off x="2482175" y="116975"/>
            <a:ext cx="4441500" cy="65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chemeClr val="dk1"/>
                </a:solidFill>
                <a:latin typeface="Teko Light"/>
                <a:ea typeface="Teko Light"/>
                <a:cs typeface="Teko Light"/>
                <a:sym typeface="Teko Light"/>
              </a:rPr>
              <a:t>Antuanas Anri Bekeris</a:t>
            </a:r>
            <a:endParaRPr sz="3600">
              <a:solidFill>
                <a:schemeClr val="dk1"/>
              </a:solidFill>
              <a:latin typeface="Teko Light"/>
              <a:ea typeface="Teko Light"/>
              <a:cs typeface="Teko Light"/>
              <a:sym typeface="Teko Light"/>
            </a:endParaRPr>
          </a:p>
          <a:p>
            <a:pPr indent="0" lvl="0" marL="0" rtl="0" algn="l">
              <a:spcBef>
                <a:spcPts val="0"/>
              </a:spcBef>
              <a:spcAft>
                <a:spcPts val="0"/>
              </a:spcAft>
              <a:buNone/>
            </a:pPr>
            <a:r>
              <a:t/>
            </a:r>
            <a:endParaRPr b="1" sz="3600">
              <a:solidFill>
                <a:schemeClr val="dk1"/>
              </a:solidFill>
              <a:latin typeface="Teko"/>
              <a:ea typeface="Teko"/>
              <a:cs typeface="Teko"/>
              <a:sym typeface="Teko"/>
            </a:endParaRPr>
          </a:p>
        </p:txBody>
      </p:sp>
      <p:pic>
        <p:nvPicPr>
          <p:cNvPr id="147" name="Google Shape;147;p28"/>
          <p:cNvPicPr preferRelativeResize="0"/>
          <p:nvPr/>
        </p:nvPicPr>
        <p:blipFill>
          <a:blip r:embed="rId3">
            <a:alphaModFix/>
          </a:blip>
          <a:stretch>
            <a:fillRect/>
          </a:stretch>
        </p:blipFill>
        <p:spPr>
          <a:xfrm>
            <a:off x="5608225" y="774874"/>
            <a:ext cx="2793087" cy="4003425"/>
          </a:xfrm>
          <a:prstGeom prst="rect">
            <a:avLst/>
          </a:prstGeom>
          <a:noFill/>
          <a:ln>
            <a:noFill/>
          </a:ln>
        </p:spPr>
      </p:pic>
      <p:sp>
        <p:nvSpPr>
          <p:cNvPr id="148" name="Google Shape;148;p28"/>
          <p:cNvSpPr txBox="1"/>
          <p:nvPr/>
        </p:nvSpPr>
        <p:spPr>
          <a:xfrm>
            <a:off x="317500" y="2083500"/>
            <a:ext cx="3706800" cy="243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FFFFF"/>
                </a:solidFill>
                <a:latin typeface="Hind Vadodara"/>
                <a:ea typeface="Hind Vadodara"/>
                <a:cs typeface="Hind Vadodara"/>
                <a:sym typeface="Hind Vadodara"/>
              </a:rPr>
              <a:t>Antuanas Anri Bekeris-</a:t>
            </a:r>
            <a:r>
              <a:rPr lang="en" sz="1800">
                <a:solidFill>
                  <a:srgbClr val="FFFFFF"/>
                </a:solidFill>
                <a:latin typeface="Hind Vadodara Light"/>
                <a:ea typeface="Hind Vadodara Light"/>
                <a:cs typeface="Hind Vadodara Light"/>
                <a:sym typeface="Hind Vadodara Light"/>
              </a:rPr>
              <a:t> prancūzų fizikas, vienas iš radioaktyvumo atradėjų (1896 m.), Nobelio premijos laureatas.</a:t>
            </a:r>
            <a:endParaRPr sz="1800">
              <a:solidFill>
                <a:srgbClr val="FFFFFF"/>
              </a:solidFill>
              <a:latin typeface="Hind Vadodara Light"/>
              <a:ea typeface="Hind Vadodara Light"/>
              <a:cs typeface="Hind Vadodara Light"/>
              <a:sym typeface="Hind Vadodara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9"/>
          <p:cNvSpPr txBox="1"/>
          <p:nvPr/>
        </p:nvSpPr>
        <p:spPr>
          <a:xfrm>
            <a:off x="1011450" y="2084950"/>
            <a:ext cx="7044000" cy="161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Hind Vadodara Light"/>
                <a:ea typeface="Hind Vadodara Light"/>
                <a:cs typeface="Hind Vadodara Light"/>
                <a:sym typeface="Hind Vadodara Light"/>
              </a:rPr>
              <a:t>Yra dviejų rūšių spinduliuotės -  jonizuojančioji ir nejonizuojančioji spinduliuotės. Abiejų spinduliuočių pamatyti, užuosti negalima, jos negirdime, neturi skonio ir jų negalima paliesti, todėl patys negalime įvertinti, kad esame veikiami radiacijos.</a:t>
            </a:r>
            <a:endParaRPr sz="1800">
              <a:latin typeface="Hind Vadodara Light"/>
              <a:ea typeface="Hind Vadodara Light"/>
              <a:cs typeface="Hind Vadodara Light"/>
              <a:sym typeface="Hind Vadodara Light"/>
            </a:endParaRPr>
          </a:p>
        </p:txBody>
      </p:sp>
      <p:sp>
        <p:nvSpPr>
          <p:cNvPr id="154" name="Google Shape;154;p29"/>
          <p:cNvSpPr txBox="1"/>
          <p:nvPr/>
        </p:nvSpPr>
        <p:spPr>
          <a:xfrm>
            <a:off x="1104450" y="757350"/>
            <a:ext cx="6858000" cy="65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chemeClr val="dk1"/>
                </a:solidFill>
                <a:latin typeface="Teko Light"/>
                <a:ea typeface="Teko Light"/>
                <a:cs typeface="Teko Light"/>
                <a:sym typeface="Teko Light"/>
              </a:rPr>
              <a:t>Jonizuojančioji ir nejonizuojančioji spinduliuotės</a:t>
            </a:r>
            <a:endParaRPr sz="3600">
              <a:solidFill>
                <a:schemeClr val="dk1"/>
              </a:solidFill>
              <a:latin typeface="Teko Light"/>
              <a:ea typeface="Teko Light"/>
              <a:cs typeface="Teko Light"/>
              <a:sym typeface="Teko Light"/>
            </a:endParaRPr>
          </a:p>
          <a:p>
            <a:pPr indent="0" lvl="0" marL="0" rtl="0" algn="l">
              <a:spcBef>
                <a:spcPts val="0"/>
              </a:spcBef>
              <a:spcAft>
                <a:spcPts val="0"/>
              </a:spcAft>
              <a:buNone/>
            </a:pPr>
            <a:r>
              <a:t/>
            </a:r>
            <a:endParaRPr b="1" sz="3600">
              <a:solidFill>
                <a:schemeClr val="dk1"/>
              </a:solidFill>
              <a:latin typeface="Teko"/>
              <a:ea typeface="Teko"/>
              <a:cs typeface="Teko"/>
              <a:sym typeface="Tek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0"/>
          <p:cNvSpPr txBox="1"/>
          <p:nvPr>
            <p:ph type="ctrTitle"/>
          </p:nvPr>
        </p:nvSpPr>
        <p:spPr>
          <a:xfrm flipH="1">
            <a:off x="2296276" y="0"/>
            <a:ext cx="4176600" cy="1312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600"/>
              <a:t>Jonizuojančioji spinduliuotė</a:t>
            </a:r>
            <a:endParaRPr sz="3600"/>
          </a:p>
        </p:txBody>
      </p:sp>
      <p:sp>
        <p:nvSpPr>
          <p:cNvPr id="160" name="Google Shape;160;p30"/>
          <p:cNvSpPr txBox="1"/>
          <p:nvPr>
            <p:ph idx="1" type="subTitle"/>
          </p:nvPr>
        </p:nvSpPr>
        <p:spPr>
          <a:xfrm flipH="1">
            <a:off x="923275" y="2236417"/>
            <a:ext cx="2577300" cy="131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Hind Vadodara"/>
                <a:ea typeface="Hind Vadodara"/>
                <a:cs typeface="Hind Vadodara"/>
                <a:sym typeface="Hind Vadodara"/>
              </a:rPr>
              <a:t>Gamtiniai</a:t>
            </a:r>
            <a:r>
              <a:rPr lang="en" sz="1800"/>
              <a:t>-kosminė spinduliuotė ir žemėje esantys gamtiniai radionuklidai*.</a:t>
            </a:r>
            <a:endParaRPr sz="1800"/>
          </a:p>
        </p:txBody>
      </p:sp>
      <p:sp>
        <p:nvSpPr>
          <p:cNvPr id="161" name="Google Shape;161;p30"/>
          <p:cNvSpPr txBox="1"/>
          <p:nvPr/>
        </p:nvSpPr>
        <p:spPr>
          <a:xfrm>
            <a:off x="4620750" y="2236525"/>
            <a:ext cx="3049500" cy="131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Hind Vadodara"/>
                <a:ea typeface="Hind Vadodara"/>
                <a:cs typeface="Hind Vadodara"/>
                <a:sym typeface="Hind Vadodara"/>
              </a:rPr>
              <a:t>Dirbtiniai</a:t>
            </a:r>
            <a:r>
              <a:rPr lang="en" sz="1800">
                <a:solidFill>
                  <a:schemeClr val="dk1"/>
                </a:solidFill>
                <a:latin typeface="Hind Vadodara Light"/>
                <a:ea typeface="Hind Vadodara Light"/>
                <a:cs typeface="Hind Vadodara Light"/>
                <a:sym typeface="Hind Vadodara Light"/>
              </a:rPr>
              <a:t>- žmogaus sukurti jonizuojančios spinduliuotės generatoriai bei dirbtiniai radionuklidai.</a:t>
            </a:r>
            <a:endParaRPr sz="1800">
              <a:solidFill>
                <a:schemeClr val="dk1"/>
              </a:solidFill>
              <a:latin typeface="Hind Vadodara Light"/>
              <a:ea typeface="Hind Vadodara Light"/>
              <a:cs typeface="Hind Vadodara Light"/>
              <a:sym typeface="Hind Vadodara Light"/>
            </a:endParaRPr>
          </a:p>
        </p:txBody>
      </p:sp>
      <p:sp>
        <p:nvSpPr>
          <p:cNvPr id="162" name="Google Shape;162;p30"/>
          <p:cNvSpPr txBox="1"/>
          <p:nvPr/>
        </p:nvSpPr>
        <p:spPr>
          <a:xfrm>
            <a:off x="376525" y="3856700"/>
            <a:ext cx="5165400" cy="106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0000"/>
                </a:solidFill>
                <a:latin typeface="Hind Vadodara Light"/>
                <a:ea typeface="Hind Vadodara Light"/>
                <a:cs typeface="Hind Vadodara Light"/>
                <a:sym typeface="Hind Vadodara Light"/>
              </a:rPr>
              <a:t>*</a:t>
            </a:r>
            <a:r>
              <a:rPr b="1" lang="en" sz="1800">
                <a:solidFill>
                  <a:srgbClr val="FF0000"/>
                </a:solidFill>
                <a:latin typeface="Hind Vadodara"/>
                <a:ea typeface="Hind Vadodara"/>
                <a:cs typeface="Hind Vadodara"/>
                <a:sym typeface="Hind Vadodara"/>
              </a:rPr>
              <a:t>Radionuklidai</a:t>
            </a:r>
            <a:r>
              <a:rPr lang="en" sz="1800">
                <a:solidFill>
                  <a:srgbClr val="FF0000"/>
                </a:solidFill>
                <a:latin typeface="Hind Vadodara Light"/>
                <a:ea typeface="Hind Vadodara Light"/>
                <a:cs typeface="Hind Vadodara Light"/>
                <a:sym typeface="Hind Vadodara Light"/>
              </a:rPr>
              <a:t>-elementai, kurių atomai pasižymi nestabilius, </a:t>
            </a:r>
            <a:r>
              <a:rPr lang="en" sz="1800">
                <a:solidFill>
                  <a:srgbClr val="FF0000"/>
                </a:solidFill>
                <a:latin typeface="Hind Vadodara Light"/>
                <a:ea typeface="Hind Vadodara Light"/>
                <a:cs typeface="Hind Vadodara Light"/>
                <a:sym typeface="Hind Vadodara Light"/>
              </a:rPr>
              <a:t>išspinduliuodami</a:t>
            </a:r>
            <a:r>
              <a:rPr lang="en" sz="1800">
                <a:solidFill>
                  <a:srgbClr val="FF0000"/>
                </a:solidFill>
                <a:latin typeface="Hind Vadodara Light"/>
                <a:ea typeface="Hind Vadodara Light"/>
                <a:cs typeface="Hind Vadodara Light"/>
                <a:sym typeface="Hind Vadodara Light"/>
              </a:rPr>
              <a:t> daleles arba elektromagnetines bangas tampa stabiliais.</a:t>
            </a:r>
            <a:endParaRPr sz="1800">
              <a:solidFill>
                <a:srgbClr val="FF0000"/>
              </a:solidFill>
              <a:latin typeface="Hind Vadodara Light"/>
              <a:ea typeface="Hind Vadodara Light"/>
              <a:cs typeface="Hind Vadodara Light"/>
              <a:sym typeface="Hind Vadodara Light"/>
            </a:endParaRPr>
          </a:p>
        </p:txBody>
      </p:sp>
      <p:cxnSp>
        <p:nvCxnSpPr>
          <p:cNvPr id="163" name="Google Shape;163;p30"/>
          <p:cNvCxnSpPr>
            <a:stCxn id="159" idx="2"/>
            <a:endCxn id="160" idx="0"/>
          </p:cNvCxnSpPr>
          <p:nvPr/>
        </p:nvCxnSpPr>
        <p:spPr>
          <a:xfrm flipH="1">
            <a:off x="2211976" y="1312500"/>
            <a:ext cx="2172600" cy="924000"/>
          </a:xfrm>
          <a:prstGeom prst="straightConnector1">
            <a:avLst/>
          </a:prstGeom>
          <a:noFill/>
          <a:ln cap="flat" cmpd="sng" w="9525">
            <a:solidFill>
              <a:schemeClr val="dk2"/>
            </a:solidFill>
            <a:prstDash val="solid"/>
            <a:round/>
            <a:headEnd len="med" w="med" type="none"/>
            <a:tailEnd len="med" w="med" type="triangle"/>
          </a:ln>
        </p:spPr>
      </p:cxnSp>
      <p:cxnSp>
        <p:nvCxnSpPr>
          <p:cNvPr id="164" name="Google Shape;164;p30"/>
          <p:cNvCxnSpPr>
            <a:stCxn id="159" idx="2"/>
            <a:endCxn id="161" idx="0"/>
          </p:cNvCxnSpPr>
          <p:nvPr/>
        </p:nvCxnSpPr>
        <p:spPr>
          <a:xfrm>
            <a:off x="4384576" y="1312500"/>
            <a:ext cx="1761000" cy="9240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1"/>
          <p:cNvSpPr txBox="1"/>
          <p:nvPr>
            <p:ph idx="1" type="subTitle"/>
          </p:nvPr>
        </p:nvSpPr>
        <p:spPr>
          <a:xfrm>
            <a:off x="475050" y="1990372"/>
            <a:ext cx="2559900" cy="1974300"/>
          </a:xfrm>
          <a:prstGeom prst="rect">
            <a:avLst/>
          </a:prstGeom>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SzPts val="1800"/>
              <a:buChar char="●"/>
            </a:pPr>
            <a:r>
              <a:rPr lang="en" sz="1800"/>
              <a:t>Medicinoje</a:t>
            </a:r>
            <a:endParaRPr sz="1800"/>
          </a:p>
          <a:p>
            <a:pPr indent="-342900" lvl="0" marL="457200" marR="0" rtl="0" algn="l">
              <a:lnSpc>
                <a:spcPct val="100000"/>
              </a:lnSpc>
              <a:spcBef>
                <a:spcPts val="0"/>
              </a:spcBef>
              <a:spcAft>
                <a:spcPts val="0"/>
              </a:spcAft>
              <a:buSzPts val="1800"/>
              <a:buChar char="●"/>
            </a:pPr>
            <a:r>
              <a:rPr lang="en" sz="1800"/>
              <a:t>Pramonėje</a:t>
            </a:r>
            <a:endParaRPr sz="1800"/>
          </a:p>
          <a:p>
            <a:pPr indent="-342900" lvl="0" marL="457200" marR="0" rtl="0" algn="l">
              <a:lnSpc>
                <a:spcPct val="100000"/>
              </a:lnSpc>
              <a:spcBef>
                <a:spcPts val="0"/>
              </a:spcBef>
              <a:spcAft>
                <a:spcPts val="0"/>
              </a:spcAft>
              <a:buSzPts val="1800"/>
              <a:buChar char="●"/>
            </a:pPr>
            <a:r>
              <a:rPr lang="en" sz="1800"/>
              <a:t>Plataus vartojimo gaminiuose</a:t>
            </a:r>
            <a:endParaRPr/>
          </a:p>
        </p:txBody>
      </p:sp>
      <p:sp>
        <p:nvSpPr>
          <p:cNvPr id="170" name="Google Shape;170;p31"/>
          <p:cNvSpPr txBox="1"/>
          <p:nvPr>
            <p:ph idx="4294967295" type="title"/>
          </p:nvPr>
        </p:nvSpPr>
        <p:spPr>
          <a:xfrm>
            <a:off x="226125" y="279733"/>
            <a:ext cx="4302000" cy="63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Jonizuojančiosios spinduliuotės šaltiniai naudojami </a:t>
            </a:r>
            <a:endParaRPr sz="3600"/>
          </a:p>
        </p:txBody>
      </p:sp>
      <p:pic>
        <p:nvPicPr>
          <p:cNvPr id="171" name="Google Shape;171;p31"/>
          <p:cNvPicPr preferRelativeResize="0"/>
          <p:nvPr/>
        </p:nvPicPr>
        <p:blipFill>
          <a:blip r:embed="rId3">
            <a:alphaModFix/>
          </a:blip>
          <a:stretch>
            <a:fillRect/>
          </a:stretch>
        </p:blipFill>
        <p:spPr>
          <a:xfrm>
            <a:off x="226125" y="3251733"/>
            <a:ext cx="2619375" cy="1743075"/>
          </a:xfrm>
          <a:prstGeom prst="rect">
            <a:avLst/>
          </a:prstGeom>
          <a:noFill/>
          <a:ln>
            <a:noFill/>
          </a:ln>
        </p:spPr>
      </p:pic>
      <p:pic>
        <p:nvPicPr>
          <p:cNvPr id="172" name="Google Shape;172;p31"/>
          <p:cNvPicPr preferRelativeResize="0"/>
          <p:nvPr/>
        </p:nvPicPr>
        <p:blipFill>
          <a:blip r:embed="rId4">
            <a:alphaModFix/>
          </a:blip>
          <a:stretch>
            <a:fillRect/>
          </a:stretch>
        </p:blipFill>
        <p:spPr>
          <a:xfrm>
            <a:off x="2958750" y="1990373"/>
            <a:ext cx="3451325" cy="2296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2"/>
          <p:cNvSpPr txBox="1"/>
          <p:nvPr>
            <p:ph type="title"/>
          </p:nvPr>
        </p:nvSpPr>
        <p:spPr>
          <a:xfrm>
            <a:off x="2421000" y="305533"/>
            <a:ext cx="4302000" cy="63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Kosminė spinduliuotė</a:t>
            </a:r>
            <a:endParaRPr/>
          </a:p>
        </p:txBody>
      </p:sp>
      <p:sp>
        <p:nvSpPr>
          <p:cNvPr id="178" name="Google Shape;178;p32"/>
          <p:cNvSpPr txBox="1"/>
          <p:nvPr/>
        </p:nvSpPr>
        <p:spPr>
          <a:xfrm>
            <a:off x="1019100" y="1146850"/>
            <a:ext cx="7105800" cy="297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Hind Vadodara"/>
                <a:ea typeface="Hind Vadodara"/>
                <a:cs typeface="Hind Vadodara"/>
                <a:sym typeface="Hind Vadodara"/>
              </a:rPr>
              <a:t>Kosminė spinduliuotė</a:t>
            </a:r>
            <a:r>
              <a:rPr lang="en" sz="1800">
                <a:solidFill>
                  <a:schemeClr val="dk1"/>
                </a:solidFill>
                <a:latin typeface="Hind Vadodara Light"/>
                <a:ea typeface="Hind Vadodara Light"/>
                <a:cs typeface="Hind Vadodara Light"/>
                <a:sym typeface="Hind Vadodara Light"/>
              </a:rPr>
              <a:t> - spinduliuotė į Žemę patenkanti dviem būdais - iš Galaktikos ir Saulės. Ši spinduliuotė sąveikauja su Žemės atmosfera, todėl Žemės paviršių pasiekia pakitus. Kadangi didelę kosminės spinduliuotės dalį žemės atmosfera sugeria, jos intensyvumas jūros lygyje daug kartų mažesnis už jos intensyvumą viršutiniuose atmosferos sluoksniuose. </a:t>
            </a:r>
            <a:endParaRPr sz="1800">
              <a:solidFill>
                <a:schemeClr val="dk1"/>
              </a:solidFill>
              <a:latin typeface="Hind Vadodara Light"/>
              <a:ea typeface="Hind Vadodara Light"/>
              <a:cs typeface="Hind Vadodara Light"/>
              <a:sym typeface="Hind Vadodara Light"/>
            </a:endParaRPr>
          </a:p>
        </p:txBody>
      </p:sp>
      <p:pic>
        <p:nvPicPr>
          <p:cNvPr id="179" name="Google Shape;179;p32" title="Universe Space GIF"/>
          <p:cNvPicPr preferRelativeResize="0"/>
          <p:nvPr/>
        </p:nvPicPr>
        <p:blipFill>
          <a:blip r:embed="rId3">
            <a:alphaModFix/>
          </a:blip>
          <a:stretch>
            <a:fillRect/>
          </a:stretch>
        </p:blipFill>
        <p:spPr>
          <a:xfrm>
            <a:off x="6852200" y="2662550"/>
            <a:ext cx="1777450" cy="23593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3"/>
          <p:cNvSpPr txBox="1"/>
          <p:nvPr>
            <p:ph idx="15" type="title"/>
          </p:nvPr>
        </p:nvSpPr>
        <p:spPr>
          <a:xfrm>
            <a:off x="2421000" y="283608"/>
            <a:ext cx="4302000" cy="63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Žemės spinduliuotė</a:t>
            </a:r>
            <a:endParaRPr sz="3600"/>
          </a:p>
        </p:txBody>
      </p:sp>
      <p:sp>
        <p:nvSpPr>
          <p:cNvPr id="185" name="Google Shape;185;p33"/>
          <p:cNvSpPr txBox="1"/>
          <p:nvPr/>
        </p:nvSpPr>
        <p:spPr>
          <a:xfrm>
            <a:off x="1692575" y="1400100"/>
            <a:ext cx="3805500" cy="15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Hind Vadodara Light"/>
                <a:ea typeface="Hind Vadodara Light"/>
                <a:cs typeface="Hind Vadodara Light"/>
                <a:sym typeface="Hind Vadodara Light"/>
              </a:rPr>
              <a:t>Gamtoje radioaktyvių medžiagų randama dirvoje, vandenyje ore, o iš Žemės į orą išsiskiria gamtinės radioaktyviosios dujos(radonas*).</a:t>
            </a:r>
            <a:endParaRPr sz="1800">
              <a:solidFill>
                <a:schemeClr val="dk1"/>
              </a:solidFill>
              <a:latin typeface="Hind Vadodara Light"/>
              <a:ea typeface="Hind Vadodara Light"/>
              <a:cs typeface="Hind Vadodara Light"/>
              <a:sym typeface="Hind Vadodara Light"/>
            </a:endParaRPr>
          </a:p>
        </p:txBody>
      </p:sp>
      <p:sp>
        <p:nvSpPr>
          <p:cNvPr id="186" name="Google Shape;186;p33"/>
          <p:cNvSpPr txBox="1"/>
          <p:nvPr/>
        </p:nvSpPr>
        <p:spPr>
          <a:xfrm>
            <a:off x="1776900" y="3833475"/>
            <a:ext cx="4946100" cy="98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0000"/>
                </a:solidFill>
                <a:latin typeface="Hind Vadodara Light"/>
                <a:ea typeface="Hind Vadodara Light"/>
                <a:cs typeface="Hind Vadodara Light"/>
                <a:sym typeface="Hind Vadodara Light"/>
              </a:rPr>
              <a:t>*Radonas- plačiai paplitusių radioaktyvių dujų pavyzdys. Tam tikrų rūšių gamtinių radioaktyviųjų medžiagų, kurių yra dirvoje, vandenyje ir ore…</a:t>
            </a:r>
            <a:endParaRPr sz="1800">
              <a:solidFill>
                <a:srgbClr val="FF0000"/>
              </a:solidFill>
              <a:latin typeface="Hind Vadodara Light"/>
              <a:ea typeface="Hind Vadodara Light"/>
              <a:cs typeface="Hind Vadodara Light"/>
              <a:sym typeface="Hind Vadodara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4"/>
          <p:cNvSpPr/>
          <p:nvPr/>
        </p:nvSpPr>
        <p:spPr>
          <a:xfrm>
            <a:off x="2173175" y="583100"/>
            <a:ext cx="6691200" cy="66912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4"/>
          <p:cNvSpPr txBox="1"/>
          <p:nvPr>
            <p:ph type="title"/>
          </p:nvPr>
        </p:nvSpPr>
        <p:spPr>
          <a:xfrm>
            <a:off x="768475" y="200983"/>
            <a:ext cx="4302000" cy="63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Apšvita</a:t>
            </a:r>
            <a:endParaRPr sz="3600"/>
          </a:p>
        </p:txBody>
      </p:sp>
      <p:sp>
        <p:nvSpPr>
          <p:cNvPr id="193" name="Google Shape;193;p34"/>
          <p:cNvSpPr txBox="1"/>
          <p:nvPr>
            <p:ph idx="1" type="subTitle"/>
          </p:nvPr>
        </p:nvSpPr>
        <p:spPr>
          <a:xfrm flipH="1">
            <a:off x="3124025" y="1977800"/>
            <a:ext cx="5127600" cy="2427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p>
          <a:p>
            <a:pPr indent="0" lvl="0" marL="0" rtl="0" algn="l">
              <a:spcBef>
                <a:spcPts val="0"/>
              </a:spcBef>
              <a:spcAft>
                <a:spcPts val="0"/>
              </a:spcAft>
              <a:buNone/>
            </a:pPr>
            <a:r>
              <a:rPr b="1" lang="en" sz="1800">
                <a:latin typeface="Hind Vadodara"/>
                <a:ea typeface="Hind Vadodara"/>
                <a:cs typeface="Hind Vadodara"/>
                <a:sym typeface="Hind Vadodara"/>
              </a:rPr>
              <a:t>Apšvita</a:t>
            </a:r>
            <a:r>
              <a:rPr lang="en" sz="1800"/>
              <a:t> - procesas, kurio metu organizmas yra apšvitinamas jonizuojančiąja spinduliuote iš išorės arba vidaus</a:t>
            </a:r>
            <a:endParaRPr sz="1800"/>
          </a:p>
          <a:p>
            <a:pPr indent="0" lvl="0" marL="0" rtl="0" algn="l">
              <a:spcBef>
                <a:spcPts val="0"/>
              </a:spcBef>
              <a:spcAft>
                <a:spcPts val="0"/>
              </a:spcAft>
              <a:buNone/>
            </a:pPr>
            <a:r>
              <a:rPr b="1" lang="en" sz="1800">
                <a:latin typeface="Hind Vadodara"/>
                <a:ea typeface="Hind Vadodara"/>
                <a:cs typeface="Hind Vadodara"/>
                <a:sym typeface="Hind Vadodara"/>
              </a:rPr>
              <a:t>Išorinė apšvita</a:t>
            </a:r>
            <a:r>
              <a:rPr lang="en" sz="1800"/>
              <a:t> - patiriama nuo jonizuojančios spinduliuotės šaltinių, esančių šalia žmogaus kūno.</a:t>
            </a:r>
            <a:endParaRPr sz="1800"/>
          </a:p>
          <a:p>
            <a:pPr indent="0" lvl="0" marL="0" rtl="0" algn="l">
              <a:spcBef>
                <a:spcPts val="0"/>
              </a:spcBef>
              <a:spcAft>
                <a:spcPts val="0"/>
              </a:spcAft>
              <a:buNone/>
            </a:pPr>
            <a:r>
              <a:rPr b="1" lang="en" sz="1800">
                <a:latin typeface="Hind Vadodara"/>
                <a:ea typeface="Hind Vadodara"/>
                <a:cs typeface="Hind Vadodara"/>
                <a:sym typeface="Hind Vadodara"/>
              </a:rPr>
              <a:t>Vidinė apšvita</a:t>
            </a:r>
            <a:r>
              <a:rPr lang="en" sz="1800"/>
              <a:t> - patiriama nuo radioaktyvių medžiagų, patenkančių į organizmą, nurijus ir per odą.</a:t>
            </a:r>
            <a:endParaRPr sz="1800"/>
          </a:p>
        </p:txBody>
      </p:sp>
      <p:grpSp>
        <p:nvGrpSpPr>
          <p:cNvPr id="194" name="Google Shape;194;p34"/>
          <p:cNvGrpSpPr/>
          <p:nvPr/>
        </p:nvGrpSpPr>
        <p:grpSpPr>
          <a:xfrm>
            <a:off x="552036" y="1111178"/>
            <a:ext cx="2427289" cy="2921150"/>
            <a:chOff x="-1056625" y="2573725"/>
            <a:chExt cx="917100" cy="1187025"/>
          </a:xfrm>
        </p:grpSpPr>
        <p:sp>
          <p:nvSpPr>
            <p:cNvPr id="195" name="Google Shape;195;p34"/>
            <p:cNvSpPr/>
            <p:nvPr/>
          </p:nvSpPr>
          <p:spPr>
            <a:xfrm>
              <a:off x="-368950" y="3484925"/>
              <a:ext cx="179450" cy="231375"/>
            </a:xfrm>
            <a:custGeom>
              <a:rect b="b" l="l" r="r" t="t"/>
              <a:pathLst>
                <a:path extrusionOk="0" h="9255" w="7178">
                  <a:moveTo>
                    <a:pt x="7178" y="1"/>
                  </a:moveTo>
                  <a:cubicBezTo>
                    <a:pt x="4960" y="1567"/>
                    <a:pt x="2544" y="2842"/>
                    <a:pt x="0" y="3799"/>
                  </a:cubicBezTo>
                  <a:lnTo>
                    <a:pt x="0" y="9254"/>
                  </a:lnTo>
                  <a:lnTo>
                    <a:pt x="7178" y="9254"/>
                  </a:lnTo>
                  <a:lnTo>
                    <a:pt x="7178"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34"/>
            <p:cNvSpPr/>
            <p:nvPr/>
          </p:nvSpPr>
          <p:spPr>
            <a:xfrm>
              <a:off x="-368950" y="3431250"/>
              <a:ext cx="179450" cy="148650"/>
            </a:xfrm>
            <a:custGeom>
              <a:rect b="b" l="l" r="r" t="t"/>
              <a:pathLst>
                <a:path extrusionOk="0" h="5946" w="7178">
                  <a:moveTo>
                    <a:pt x="0" y="1"/>
                  </a:moveTo>
                  <a:lnTo>
                    <a:pt x="0" y="5946"/>
                  </a:lnTo>
                  <a:cubicBezTo>
                    <a:pt x="2544" y="4989"/>
                    <a:pt x="4960" y="3714"/>
                    <a:pt x="7178" y="2148"/>
                  </a:cubicBezTo>
                  <a:lnTo>
                    <a:pt x="7178"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4"/>
            <p:cNvSpPr/>
            <p:nvPr/>
          </p:nvSpPr>
          <p:spPr>
            <a:xfrm>
              <a:off x="-522725" y="3579875"/>
              <a:ext cx="153975" cy="134125"/>
            </a:xfrm>
            <a:custGeom>
              <a:rect b="b" l="l" r="r" t="t"/>
              <a:pathLst>
                <a:path extrusionOk="0" h="5365" w="6159">
                  <a:moveTo>
                    <a:pt x="6158" y="1"/>
                  </a:moveTo>
                  <a:cubicBezTo>
                    <a:pt x="5754" y="149"/>
                    <a:pt x="5351" y="298"/>
                    <a:pt x="4947" y="433"/>
                  </a:cubicBezTo>
                  <a:cubicBezTo>
                    <a:pt x="4068" y="2998"/>
                    <a:pt x="2559" y="5364"/>
                    <a:pt x="1" y="5364"/>
                  </a:cubicBezTo>
                  <a:lnTo>
                    <a:pt x="6158" y="5364"/>
                  </a:lnTo>
                  <a:lnTo>
                    <a:pt x="6158"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4"/>
            <p:cNvSpPr/>
            <p:nvPr/>
          </p:nvSpPr>
          <p:spPr>
            <a:xfrm>
              <a:off x="-399075" y="3431250"/>
              <a:ext cx="30150" cy="159450"/>
            </a:xfrm>
            <a:custGeom>
              <a:rect b="b" l="l" r="r" t="t"/>
              <a:pathLst>
                <a:path extrusionOk="0" h="6378" w="1206">
                  <a:moveTo>
                    <a:pt x="1205" y="1"/>
                  </a:moveTo>
                  <a:cubicBezTo>
                    <a:pt x="1205" y="1"/>
                    <a:pt x="1042" y="3331"/>
                    <a:pt x="1" y="6378"/>
                  </a:cubicBezTo>
                  <a:cubicBezTo>
                    <a:pt x="405" y="6243"/>
                    <a:pt x="808" y="6094"/>
                    <a:pt x="1205" y="5946"/>
                  </a:cubicBezTo>
                  <a:lnTo>
                    <a:pt x="120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4"/>
            <p:cNvSpPr/>
            <p:nvPr/>
          </p:nvSpPr>
          <p:spPr>
            <a:xfrm>
              <a:off x="-785950" y="3335425"/>
              <a:ext cx="232250" cy="103825"/>
            </a:xfrm>
            <a:custGeom>
              <a:rect b="b" l="l" r="r" t="t"/>
              <a:pathLst>
                <a:path extrusionOk="0" h="4153" w="9290">
                  <a:moveTo>
                    <a:pt x="4153" y="0"/>
                  </a:moveTo>
                  <a:cubicBezTo>
                    <a:pt x="1857" y="0"/>
                    <a:pt x="1" y="1857"/>
                    <a:pt x="1" y="4153"/>
                  </a:cubicBezTo>
                  <a:lnTo>
                    <a:pt x="9290" y="4153"/>
                  </a:lnTo>
                  <a:cubicBezTo>
                    <a:pt x="9290" y="1857"/>
                    <a:pt x="7426" y="0"/>
                    <a:pt x="51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4"/>
            <p:cNvSpPr/>
            <p:nvPr/>
          </p:nvSpPr>
          <p:spPr>
            <a:xfrm>
              <a:off x="-609150" y="2887950"/>
              <a:ext cx="152700" cy="107925"/>
            </a:xfrm>
            <a:custGeom>
              <a:rect b="b" l="l" r="r" t="t"/>
              <a:pathLst>
                <a:path extrusionOk="0" h="4317" w="6108">
                  <a:moveTo>
                    <a:pt x="222" y="0"/>
                  </a:moveTo>
                  <a:cubicBezTo>
                    <a:pt x="148" y="0"/>
                    <a:pt x="74" y="0"/>
                    <a:pt x="0" y="1"/>
                  </a:cubicBezTo>
                  <a:lnTo>
                    <a:pt x="220" y="3168"/>
                  </a:lnTo>
                  <a:cubicBezTo>
                    <a:pt x="2714" y="3168"/>
                    <a:pt x="4627" y="3615"/>
                    <a:pt x="6108" y="4316"/>
                  </a:cubicBezTo>
                  <a:cubicBezTo>
                    <a:pt x="5980" y="2927"/>
                    <a:pt x="5591" y="1588"/>
                    <a:pt x="4833" y="412"/>
                  </a:cubicBezTo>
                  <a:cubicBezTo>
                    <a:pt x="3311" y="142"/>
                    <a:pt x="1770" y="0"/>
                    <a:pt x="22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4"/>
            <p:cNvSpPr/>
            <p:nvPr/>
          </p:nvSpPr>
          <p:spPr>
            <a:xfrm>
              <a:off x="-488350" y="2898250"/>
              <a:ext cx="302925" cy="505400"/>
            </a:xfrm>
            <a:custGeom>
              <a:rect b="b" l="l" r="r" t="t"/>
              <a:pathLst>
                <a:path extrusionOk="0" h="20216" w="12117">
                  <a:moveTo>
                    <a:pt x="1" y="0"/>
                  </a:moveTo>
                  <a:lnTo>
                    <a:pt x="1" y="0"/>
                  </a:lnTo>
                  <a:cubicBezTo>
                    <a:pt x="752" y="1176"/>
                    <a:pt x="1141" y="2515"/>
                    <a:pt x="1276" y="3904"/>
                  </a:cubicBezTo>
                  <a:cubicBezTo>
                    <a:pt x="5478" y="5909"/>
                    <a:pt x="6158" y="10083"/>
                    <a:pt x="6562" y="12499"/>
                  </a:cubicBezTo>
                  <a:cubicBezTo>
                    <a:pt x="7136" y="15957"/>
                    <a:pt x="6633" y="20215"/>
                    <a:pt x="6633" y="20215"/>
                  </a:cubicBezTo>
                  <a:lnTo>
                    <a:pt x="12117" y="20208"/>
                  </a:lnTo>
                  <a:cubicBezTo>
                    <a:pt x="12117" y="20208"/>
                    <a:pt x="11897" y="15305"/>
                    <a:pt x="11323" y="11316"/>
                  </a:cubicBezTo>
                  <a:cubicBezTo>
                    <a:pt x="10849" y="8063"/>
                    <a:pt x="9035" y="1679"/>
                    <a:pt x="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4"/>
            <p:cNvSpPr/>
            <p:nvPr/>
          </p:nvSpPr>
          <p:spPr>
            <a:xfrm>
              <a:off x="-792500" y="2732425"/>
              <a:ext cx="205875" cy="441650"/>
            </a:xfrm>
            <a:custGeom>
              <a:rect b="b" l="l" r="r" t="t"/>
              <a:pathLst>
                <a:path extrusionOk="0" h="17666" w="8235">
                  <a:moveTo>
                    <a:pt x="114" y="1"/>
                  </a:moveTo>
                  <a:cubicBezTo>
                    <a:pt x="50" y="1"/>
                    <a:pt x="1" y="51"/>
                    <a:pt x="1" y="114"/>
                  </a:cubicBezTo>
                  <a:lnTo>
                    <a:pt x="1" y="17552"/>
                  </a:lnTo>
                  <a:cubicBezTo>
                    <a:pt x="1" y="17616"/>
                    <a:pt x="50" y="17665"/>
                    <a:pt x="114" y="17665"/>
                  </a:cubicBezTo>
                  <a:lnTo>
                    <a:pt x="8121" y="17665"/>
                  </a:lnTo>
                  <a:cubicBezTo>
                    <a:pt x="8184" y="17665"/>
                    <a:pt x="8234" y="17616"/>
                    <a:pt x="8234" y="17552"/>
                  </a:cubicBezTo>
                  <a:lnTo>
                    <a:pt x="8234" y="114"/>
                  </a:lnTo>
                  <a:cubicBezTo>
                    <a:pt x="8234" y="51"/>
                    <a:pt x="8184" y="1"/>
                    <a:pt x="812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4"/>
            <p:cNvSpPr/>
            <p:nvPr/>
          </p:nvSpPr>
          <p:spPr>
            <a:xfrm>
              <a:off x="-792500" y="2820125"/>
              <a:ext cx="205875" cy="353950"/>
            </a:xfrm>
            <a:custGeom>
              <a:rect b="b" l="l" r="r" t="t"/>
              <a:pathLst>
                <a:path extrusionOk="0" h="14158" w="8235">
                  <a:moveTo>
                    <a:pt x="8234" y="0"/>
                  </a:moveTo>
                  <a:cubicBezTo>
                    <a:pt x="6626" y="4330"/>
                    <a:pt x="3976" y="8383"/>
                    <a:pt x="164" y="10756"/>
                  </a:cubicBezTo>
                  <a:cubicBezTo>
                    <a:pt x="64" y="10820"/>
                    <a:pt x="1" y="10926"/>
                    <a:pt x="1" y="11040"/>
                  </a:cubicBezTo>
                  <a:lnTo>
                    <a:pt x="1" y="13817"/>
                  </a:lnTo>
                  <a:cubicBezTo>
                    <a:pt x="1" y="14001"/>
                    <a:pt x="156" y="14157"/>
                    <a:pt x="341" y="14157"/>
                  </a:cubicBezTo>
                  <a:lnTo>
                    <a:pt x="7901" y="14157"/>
                  </a:lnTo>
                  <a:cubicBezTo>
                    <a:pt x="8085" y="14157"/>
                    <a:pt x="8234" y="14001"/>
                    <a:pt x="8234" y="13817"/>
                  </a:cubicBezTo>
                  <a:lnTo>
                    <a:pt x="8234"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4"/>
            <p:cNvSpPr/>
            <p:nvPr/>
          </p:nvSpPr>
          <p:spPr>
            <a:xfrm>
              <a:off x="-747150" y="3174050"/>
              <a:ext cx="115350" cy="32075"/>
            </a:xfrm>
            <a:custGeom>
              <a:rect b="b" l="l" r="r" t="t"/>
              <a:pathLst>
                <a:path extrusionOk="0" h="1283" w="4614">
                  <a:moveTo>
                    <a:pt x="0" y="0"/>
                  </a:moveTo>
                  <a:lnTo>
                    <a:pt x="0" y="1127"/>
                  </a:lnTo>
                  <a:cubicBezTo>
                    <a:pt x="0" y="1212"/>
                    <a:pt x="71" y="1283"/>
                    <a:pt x="156" y="1283"/>
                  </a:cubicBezTo>
                  <a:lnTo>
                    <a:pt x="4457" y="1283"/>
                  </a:lnTo>
                  <a:cubicBezTo>
                    <a:pt x="4542" y="1283"/>
                    <a:pt x="4613" y="1212"/>
                    <a:pt x="4613" y="1127"/>
                  </a:cubicBezTo>
                  <a:lnTo>
                    <a:pt x="460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4"/>
            <p:cNvSpPr/>
            <p:nvPr/>
          </p:nvSpPr>
          <p:spPr>
            <a:xfrm>
              <a:off x="-726775" y="3206100"/>
              <a:ext cx="74600" cy="15450"/>
            </a:xfrm>
            <a:custGeom>
              <a:rect b="b" l="l" r="r" t="t"/>
              <a:pathLst>
                <a:path extrusionOk="0" h="618" w="2984">
                  <a:moveTo>
                    <a:pt x="0" y="1"/>
                  </a:moveTo>
                  <a:cubicBezTo>
                    <a:pt x="0" y="341"/>
                    <a:pt x="270" y="617"/>
                    <a:pt x="610" y="617"/>
                  </a:cubicBezTo>
                  <a:lnTo>
                    <a:pt x="2367" y="617"/>
                  </a:lnTo>
                  <a:cubicBezTo>
                    <a:pt x="2707" y="617"/>
                    <a:pt x="2983" y="341"/>
                    <a:pt x="298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4"/>
            <p:cNvSpPr/>
            <p:nvPr/>
          </p:nvSpPr>
          <p:spPr>
            <a:xfrm>
              <a:off x="-654150" y="2853950"/>
              <a:ext cx="175575" cy="168825"/>
            </a:xfrm>
            <a:custGeom>
              <a:rect b="b" l="l" r="r" t="t"/>
              <a:pathLst>
                <a:path extrusionOk="0" h="6753" w="7023">
                  <a:moveTo>
                    <a:pt x="3655" y="1"/>
                  </a:moveTo>
                  <a:cubicBezTo>
                    <a:pt x="3651" y="1"/>
                    <a:pt x="3647" y="1"/>
                    <a:pt x="3642" y="1"/>
                  </a:cubicBezTo>
                  <a:cubicBezTo>
                    <a:pt x="2275" y="1"/>
                    <a:pt x="1042" y="823"/>
                    <a:pt x="525" y="2084"/>
                  </a:cubicBezTo>
                  <a:cubicBezTo>
                    <a:pt x="0" y="3345"/>
                    <a:pt x="291" y="4798"/>
                    <a:pt x="1255" y="5761"/>
                  </a:cubicBezTo>
                  <a:cubicBezTo>
                    <a:pt x="1899" y="6411"/>
                    <a:pt x="2767" y="6753"/>
                    <a:pt x="3648" y="6753"/>
                  </a:cubicBezTo>
                  <a:cubicBezTo>
                    <a:pt x="4083" y="6753"/>
                    <a:pt x="4522" y="6669"/>
                    <a:pt x="4939" y="6498"/>
                  </a:cubicBezTo>
                  <a:cubicBezTo>
                    <a:pt x="6200" y="5974"/>
                    <a:pt x="7022" y="4741"/>
                    <a:pt x="7022" y="3373"/>
                  </a:cubicBezTo>
                  <a:cubicBezTo>
                    <a:pt x="7022" y="1514"/>
                    <a:pt x="5513" y="1"/>
                    <a:pt x="365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4"/>
            <p:cNvSpPr/>
            <p:nvPr/>
          </p:nvSpPr>
          <p:spPr>
            <a:xfrm>
              <a:off x="-640325" y="2866700"/>
              <a:ext cx="148800" cy="143150"/>
            </a:xfrm>
            <a:custGeom>
              <a:rect b="b" l="l" r="r" t="t"/>
              <a:pathLst>
                <a:path extrusionOk="0" h="5726" w="5952">
                  <a:moveTo>
                    <a:pt x="3091" y="1"/>
                  </a:moveTo>
                  <a:cubicBezTo>
                    <a:pt x="2345" y="1"/>
                    <a:pt x="1612" y="292"/>
                    <a:pt x="1063" y="837"/>
                  </a:cubicBezTo>
                  <a:cubicBezTo>
                    <a:pt x="248" y="1659"/>
                    <a:pt x="0" y="2892"/>
                    <a:pt x="446" y="3962"/>
                  </a:cubicBezTo>
                  <a:cubicBezTo>
                    <a:pt x="886" y="5032"/>
                    <a:pt x="1934" y="5726"/>
                    <a:pt x="3089" y="5726"/>
                  </a:cubicBezTo>
                  <a:cubicBezTo>
                    <a:pt x="4670" y="5726"/>
                    <a:pt x="5952" y="4444"/>
                    <a:pt x="5952" y="2863"/>
                  </a:cubicBezTo>
                  <a:cubicBezTo>
                    <a:pt x="5952" y="1708"/>
                    <a:pt x="5258" y="660"/>
                    <a:pt x="4188" y="220"/>
                  </a:cubicBezTo>
                  <a:cubicBezTo>
                    <a:pt x="3833" y="72"/>
                    <a:pt x="3460" y="1"/>
                    <a:pt x="309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4"/>
            <p:cNvSpPr/>
            <p:nvPr/>
          </p:nvSpPr>
          <p:spPr>
            <a:xfrm>
              <a:off x="-736000" y="2597100"/>
              <a:ext cx="92850" cy="135350"/>
            </a:xfrm>
            <a:custGeom>
              <a:rect b="b" l="l" r="r" t="t"/>
              <a:pathLst>
                <a:path extrusionOk="0" h="5414" w="3714">
                  <a:moveTo>
                    <a:pt x="1" y="1"/>
                  </a:moveTo>
                  <a:lnTo>
                    <a:pt x="1" y="5414"/>
                  </a:lnTo>
                  <a:lnTo>
                    <a:pt x="3714" y="5414"/>
                  </a:lnTo>
                  <a:lnTo>
                    <a:pt x="3714"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4"/>
            <p:cNvSpPr/>
            <p:nvPr/>
          </p:nvSpPr>
          <p:spPr>
            <a:xfrm>
              <a:off x="-769300" y="2573725"/>
              <a:ext cx="159450" cy="23400"/>
            </a:xfrm>
            <a:custGeom>
              <a:rect b="b" l="l" r="r" t="t"/>
              <a:pathLst>
                <a:path extrusionOk="0" h="936" w="6378">
                  <a:moveTo>
                    <a:pt x="1" y="0"/>
                  </a:moveTo>
                  <a:cubicBezTo>
                    <a:pt x="1" y="517"/>
                    <a:pt x="419" y="936"/>
                    <a:pt x="936" y="936"/>
                  </a:cubicBezTo>
                  <a:lnTo>
                    <a:pt x="5443" y="936"/>
                  </a:lnTo>
                  <a:cubicBezTo>
                    <a:pt x="5960" y="936"/>
                    <a:pt x="6378" y="517"/>
                    <a:pt x="637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4"/>
            <p:cNvSpPr/>
            <p:nvPr/>
          </p:nvSpPr>
          <p:spPr>
            <a:xfrm>
              <a:off x="-917025" y="3394950"/>
              <a:ext cx="756225" cy="56875"/>
            </a:xfrm>
            <a:custGeom>
              <a:rect b="b" l="l" r="r" t="t"/>
              <a:pathLst>
                <a:path extrusionOk="0" h="2275" w="30249">
                  <a:moveTo>
                    <a:pt x="376" y="0"/>
                  </a:moveTo>
                  <a:cubicBezTo>
                    <a:pt x="163" y="0"/>
                    <a:pt x="0" y="163"/>
                    <a:pt x="0" y="376"/>
                  </a:cubicBezTo>
                  <a:lnTo>
                    <a:pt x="0" y="1899"/>
                  </a:lnTo>
                  <a:cubicBezTo>
                    <a:pt x="0" y="2105"/>
                    <a:pt x="163" y="2275"/>
                    <a:pt x="376" y="2275"/>
                  </a:cubicBezTo>
                  <a:lnTo>
                    <a:pt x="29873" y="2275"/>
                  </a:lnTo>
                  <a:cubicBezTo>
                    <a:pt x="30079" y="2275"/>
                    <a:pt x="30249" y="2105"/>
                    <a:pt x="30249" y="1899"/>
                  </a:cubicBezTo>
                  <a:lnTo>
                    <a:pt x="30249" y="376"/>
                  </a:lnTo>
                  <a:cubicBezTo>
                    <a:pt x="30249" y="163"/>
                    <a:pt x="30079" y="0"/>
                    <a:pt x="2987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4"/>
            <p:cNvSpPr/>
            <p:nvPr/>
          </p:nvSpPr>
          <p:spPr>
            <a:xfrm>
              <a:off x="-1056625" y="3705125"/>
              <a:ext cx="917100" cy="55625"/>
            </a:xfrm>
            <a:custGeom>
              <a:rect b="b" l="l" r="r" t="t"/>
              <a:pathLst>
                <a:path extrusionOk="0" h="2225" w="36684">
                  <a:moveTo>
                    <a:pt x="3799" y="0"/>
                  </a:moveTo>
                  <a:cubicBezTo>
                    <a:pt x="2226" y="0"/>
                    <a:pt x="773" y="850"/>
                    <a:pt x="1" y="2225"/>
                  </a:cubicBezTo>
                  <a:lnTo>
                    <a:pt x="35989" y="2225"/>
                  </a:lnTo>
                  <a:cubicBezTo>
                    <a:pt x="36371" y="2225"/>
                    <a:pt x="36683" y="1913"/>
                    <a:pt x="36683" y="1531"/>
                  </a:cubicBezTo>
                  <a:lnTo>
                    <a:pt x="36683" y="694"/>
                  </a:lnTo>
                  <a:cubicBezTo>
                    <a:pt x="36683" y="312"/>
                    <a:pt x="36371" y="0"/>
                    <a:pt x="3598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4"/>
            <p:cNvSpPr/>
            <p:nvPr/>
          </p:nvSpPr>
          <p:spPr>
            <a:xfrm>
              <a:off x="-777450" y="2985250"/>
              <a:ext cx="6775" cy="60525"/>
            </a:xfrm>
            <a:custGeom>
              <a:rect b="b" l="l" r="r" t="t"/>
              <a:pathLst>
                <a:path extrusionOk="0" h="2421" w="271">
                  <a:moveTo>
                    <a:pt x="135" y="1"/>
                  </a:moveTo>
                  <a:cubicBezTo>
                    <a:pt x="68" y="1"/>
                    <a:pt x="1" y="45"/>
                    <a:pt x="1" y="134"/>
                  </a:cubicBezTo>
                  <a:lnTo>
                    <a:pt x="1" y="2288"/>
                  </a:lnTo>
                  <a:cubicBezTo>
                    <a:pt x="1" y="2376"/>
                    <a:pt x="68" y="2421"/>
                    <a:pt x="135" y="2421"/>
                  </a:cubicBezTo>
                  <a:cubicBezTo>
                    <a:pt x="203" y="2421"/>
                    <a:pt x="270" y="2376"/>
                    <a:pt x="270" y="2288"/>
                  </a:cubicBezTo>
                  <a:lnTo>
                    <a:pt x="270" y="134"/>
                  </a:lnTo>
                  <a:cubicBezTo>
                    <a:pt x="270" y="45"/>
                    <a:pt x="203" y="1"/>
                    <a:pt x="1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4"/>
            <p:cNvSpPr/>
            <p:nvPr/>
          </p:nvSpPr>
          <p:spPr>
            <a:xfrm>
              <a:off x="-777450" y="2760475"/>
              <a:ext cx="6775" cy="160775"/>
            </a:xfrm>
            <a:custGeom>
              <a:rect b="b" l="l" r="r" t="t"/>
              <a:pathLst>
                <a:path extrusionOk="0" h="6431" w="271">
                  <a:moveTo>
                    <a:pt x="135" y="0"/>
                  </a:moveTo>
                  <a:cubicBezTo>
                    <a:pt x="68" y="0"/>
                    <a:pt x="1" y="45"/>
                    <a:pt x="1" y="133"/>
                  </a:cubicBezTo>
                  <a:lnTo>
                    <a:pt x="1" y="6298"/>
                  </a:lnTo>
                  <a:cubicBezTo>
                    <a:pt x="1" y="6386"/>
                    <a:pt x="68" y="6430"/>
                    <a:pt x="135" y="6430"/>
                  </a:cubicBezTo>
                  <a:cubicBezTo>
                    <a:pt x="203" y="6430"/>
                    <a:pt x="270" y="6386"/>
                    <a:pt x="270" y="6298"/>
                  </a:cubicBezTo>
                  <a:lnTo>
                    <a:pt x="270" y="133"/>
                  </a:lnTo>
                  <a:cubicBezTo>
                    <a:pt x="270" y="45"/>
                    <a:pt x="203" y="0"/>
                    <a:pt x="13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4"/>
            <p:cNvSpPr/>
            <p:nvPr/>
          </p:nvSpPr>
          <p:spPr>
            <a:xfrm>
              <a:off x="-898425" y="3406650"/>
              <a:ext cx="24325" cy="23000"/>
            </a:xfrm>
            <a:custGeom>
              <a:rect b="b" l="l" r="r" t="t"/>
              <a:pathLst>
                <a:path extrusionOk="0" h="920" w="973">
                  <a:moveTo>
                    <a:pt x="539" y="259"/>
                  </a:moveTo>
                  <a:lnTo>
                    <a:pt x="539" y="259"/>
                  </a:lnTo>
                  <a:cubicBezTo>
                    <a:pt x="539" y="259"/>
                    <a:pt x="538" y="259"/>
                    <a:pt x="537" y="260"/>
                  </a:cubicBezTo>
                  <a:lnTo>
                    <a:pt x="537" y="260"/>
                  </a:lnTo>
                  <a:cubicBezTo>
                    <a:pt x="538" y="259"/>
                    <a:pt x="539" y="259"/>
                    <a:pt x="539" y="259"/>
                  </a:cubicBezTo>
                  <a:close/>
                  <a:moveTo>
                    <a:pt x="569" y="1"/>
                  </a:moveTo>
                  <a:cubicBezTo>
                    <a:pt x="474" y="1"/>
                    <a:pt x="378" y="24"/>
                    <a:pt x="291" y="71"/>
                  </a:cubicBezTo>
                  <a:cubicBezTo>
                    <a:pt x="121" y="170"/>
                    <a:pt x="15" y="347"/>
                    <a:pt x="7" y="538"/>
                  </a:cubicBezTo>
                  <a:cubicBezTo>
                    <a:pt x="0" y="652"/>
                    <a:pt x="29" y="758"/>
                    <a:pt x="78" y="850"/>
                  </a:cubicBezTo>
                  <a:cubicBezTo>
                    <a:pt x="107" y="899"/>
                    <a:pt x="149" y="919"/>
                    <a:pt x="191" y="919"/>
                  </a:cubicBezTo>
                  <a:cubicBezTo>
                    <a:pt x="282" y="919"/>
                    <a:pt x="370" y="822"/>
                    <a:pt x="312" y="715"/>
                  </a:cubicBezTo>
                  <a:lnTo>
                    <a:pt x="298" y="680"/>
                  </a:lnTo>
                  <a:cubicBezTo>
                    <a:pt x="295" y="675"/>
                    <a:pt x="294" y="672"/>
                    <a:pt x="293" y="672"/>
                  </a:cubicBezTo>
                  <a:lnTo>
                    <a:pt x="293" y="672"/>
                  </a:lnTo>
                  <a:cubicBezTo>
                    <a:pt x="292" y="672"/>
                    <a:pt x="294" y="678"/>
                    <a:pt x="298" y="687"/>
                  </a:cubicBezTo>
                  <a:lnTo>
                    <a:pt x="291" y="673"/>
                  </a:lnTo>
                  <a:cubicBezTo>
                    <a:pt x="284" y="652"/>
                    <a:pt x="277" y="637"/>
                    <a:pt x="277" y="616"/>
                  </a:cubicBezTo>
                  <a:lnTo>
                    <a:pt x="277" y="609"/>
                  </a:lnTo>
                  <a:lnTo>
                    <a:pt x="277" y="574"/>
                  </a:lnTo>
                  <a:cubicBezTo>
                    <a:pt x="277" y="560"/>
                    <a:pt x="284" y="517"/>
                    <a:pt x="277" y="510"/>
                  </a:cubicBezTo>
                  <a:lnTo>
                    <a:pt x="277" y="503"/>
                  </a:lnTo>
                  <a:cubicBezTo>
                    <a:pt x="277" y="496"/>
                    <a:pt x="277" y="489"/>
                    <a:pt x="284" y="475"/>
                  </a:cubicBezTo>
                  <a:cubicBezTo>
                    <a:pt x="284" y="467"/>
                    <a:pt x="284" y="453"/>
                    <a:pt x="291" y="446"/>
                  </a:cubicBezTo>
                  <a:lnTo>
                    <a:pt x="298" y="426"/>
                  </a:lnTo>
                  <a:lnTo>
                    <a:pt x="298" y="426"/>
                  </a:lnTo>
                  <a:cubicBezTo>
                    <a:pt x="293" y="439"/>
                    <a:pt x="292" y="443"/>
                    <a:pt x="293" y="443"/>
                  </a:cubicBezTo>
                  <a:cubicBezTo>
                    <a:pt x="294" y="443"/>
                    <a:pt x="295" y="442"/>
                    <a:pt x="298" y="439"/>
                  </a:cubicBezTo>
                  <a:cubicBezTo>
                    <a:pt x="305" y="418"/>
                    <a:pt x="319" y="397"/>
                    <a:pt x="326" y="382"/>
                  </a:cubicBezTo>
                  <a:lnTo>
                    <a:pt x="333" y="368"/>
                  </a:lnTo>
                  <a:lnTo>
                    <a:pt x="333" y="368"/>
                  </a:lnTo>
                  <a:cubicBezTo>
                    <a:pt x="329" y="377"/>
                    <a:pt x="327" y="383"/>
                    <a:pt x="328" y="383"/>
                  </a:cubicBezTo>
                  <a:cubicBezTo>
                    <a:pt x="329" y="383"/>
                    <a:pt x="331" y="381"/>
                    <a:pt x="333" y="375"/>
                  </a:cubicBezTo>
                  <a:lnTo>
                    <a:pt x="355" y="354"/>
                  </a:lnTo>
                  <a:lnTo>
                    <a:pt x="376" y="333"/>
                  </a:lnTo>
                  <a:lnTo>
                    <a:pt x="383" y="326"/>
                  </a:lnTo>
                  <a:cubicBezTo>
                    <a:pt x="390" y="319"/>
                    <a:pt x="411" y="304"/>
                    <a:pt x="433" y="297"/>
                  </a:cubicBezTo>
                  <a:lnTo>
                    <a:pt x="447" y="290"/>
                  </a:lnTo>
                  <a:cubicBezTo>
                    <a:pt x="454" y="287"/>
                    <a:pt x="457" y="285"/>
                    <a:pt x="457" y="285"/>
                  </a:cubicBezTo>
                  <a:lnTo>
                    <a:pt x="457" y="285"/>
                  </a:lnTo>
                  <a:cubicBezTo>
                    <a:pt x="456" y="285"/>
                    <a:pt x="450" y="287"/>
                    <a:pt x="440" y="290"/>
                  </a:cubicBezTo>
                  <a:lnTo>
                    <a:pt x="468" y="276"/>
                  </a:lnTo>
                  <a:cubicBezTo>
                    <a:pt x="489" y="269"/>
                    <a:pt x="511" y="269"/>
                    <a:pt x="532" y="262"/>
                  </a:cubicBezTo>
                  <a:lnTo>
                    <a:pt x="603" y="262"/>
                  </a:lnTo>
                  <a:cubicBezTo>
                    <a:pt x="624" y="269"/>
                    <a:pt x="645" y="269"/>
                    <a:pt x="666" y="276"/>
                  </a:cubicBezTo>
                  <a:lnTo>
                    <a:pt x="695" y="283"/>
                  </a:lnTo>
                  <a:lnTo>
                    <a:pt x="688" y="283"/>
                  </a:lnTo>
                  <a:lnTo>
                    <a:pt x="702" y="290"/>
                  </a:lnTo>
                  <a:cubicBezTo>
                    <a:pt x="728" y="307"/>
                    <a:pt x="753" y="314"/>
                    <a:pt x="777" y="314"/>
                  </a:cubicBezTo>
                  <a:cubicBezTo>
                    <a:pt x="896" y="314"/>
                    <a:pt x="972" y="134"/>
                    <a:pt x="836" y="64"/>
                  </a:cubicBezTo>
                  <a:cubicBezTo>
                    <a:pt x="753" y="22"/>
                    <a:pt x="661" y="1"/>
                    <a:pt x="56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4"/>
            <p:cNvSpPr/>
            <p:nvPr/>
          </p:nvSpPr>
          <p:spPr>
            <a:xfrm>
              <a:off x="-853425" y="3406800"/>
              <a:ext cx="195575" cy="6775"/>
            </a:xfrm>
            <a:custGeom>
              <a:rect b="b" l="l" r="r" t="t"/>
              <a:pathLst>
                <a:path extrusionOk="0" h="271" w="7823">
                  <a:moveTo>
                    <a:pt x="177" y="1"/>
                  </a:moveTo>
                  <a:cubicBezTo>
                    <a:pt x="0" y="1"/>
                    <a:pt x="0" y="270"/>
                    <a:pt x="177" y="270"/>
                  </a:cubicBezTo>
                  <a:lnTo>
                    <a:pt x="7645" y="270"/>
                  </a:lnTo>
                  <a:cubicBezTo>
                    <a:pt x="7823" y="270"/>
                    <a:pt x="7823" y="1"/>
                    <a:pt x="76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4"/>
            <p:cNvSpPr/>
            <p:nvPr/>
          </p:nvSpPr>
          <p:spPr>
            <a:xfrm>
              <a:off x="-316175" y="3160825"/>
              <a:ext cx="31375" cy="214300"/>
            </a:xfrm>
            <a:custGeom>
              <a:rect b="b" l="l" r="r" t="t"/>
              <a:pathLst>
                <a:path extrusionOk="0" h="8572" w="1255">
                  <a:moveTo>
                    <a:pt x="153" y="1"/>
                  </a:moveTo>
                  <a:cubicBezTo>
                    <a:pt x="77" y="1"/>
                    <a:pt x="1" y="63"/>
                    <a:pt x="22" y="161"/>
                  </a:cubicBezTo>
                  <a:cubicBezTo>
                    <a:pt x="624" y="2251"/>
                    <a:pt x="915" y="4419"/>
                    <a:pt x="879" y="6602"/>
                  </a:cubicBezTo>
                  <a:cubicBezTo>
                    <a:pt x="872" y="7218"/>
                    <a:pt x="837" y="7835"/>
                    <a:pt x="773" y="8444"/>
                  </a:cubicBezTo>
                  <a:cubicBezTo>
                    <a:pt x="766" y="8529"/>
                    <a:pt x="828" y="8572"/>
                    <a:pt x="894" y="8572"/>
                  </a:cubicBezTo>
                  <a:cubicBezTo>
                    <a:pt x="961" y="8572"/>
                    <a:pt x="1032" y="8529"/>
                    <a:pt x="1042" y="8444"/>
                  </a:cubicBezTo>
                  <a:cubicBezTo>
                    <a:pt x="1255" y="6255"/>
                    <a:pt x="1149" y="4044"/>
                    <a:pt x="716" y="1883"/>
                  </a:cubicBezTo>
                  <a:cubicBezTo>
                    <a:pt x="596" y="1280"/>
                    <a:pt x="447" y="685"/>
                    <a:pt x="277" y="90"/>
                  </a:cubicBezTo>
                  <a:cubicBezTo>
                    <a:pt x="254" y="28"/>
                    <a:pt x="204" y="1"/>
                    <a:pt x="1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5"/>
          <p:cNvSpPr txBox="1"/>
          <p:nvPr>
            <p:ph type="title"/>
          </p:nvPr>
        </p:nvSpPr>
        <p:spPr>
          <a:xfrm>
            <a:off x="2421000" y="283608"/>
            <a:ext cx="4302000" cy="63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Radiacinis fonas</a:t>
            </a:r>
            <a:endParaRPr sz="3600">
              <a:solidFill>
                <a:schemeClr val="accent2"/>
              </a:solidFill>
            </a:endParaRPr>
          </a:p>
        </p:txBody>
      </p:sp>
      <p:sp>
        <p:nvSpPr>
          <p:cNvPr id="222" name="Google Shape;222;p35"/>
          <p:cNvSpPr txBox="1"/>
          <p:nvPr/>
        </p:nvSpPr>
        <p:spPr>
          <a:xfrm>
            <a:off x="552025" y="1378175"/>
            <a:ext cx="3772500" cy="356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Hind Vadodara"/>
                <a:ea typeface="Hind Vadodara"/>
                <a:cs typeface="Hind Vadodara"/>
                <a:sym typeface="Hind Vadodara"/>
              </a:rPr>
              <a:t>Radiacinis fonas</a:t>
            </a:r>
            <a:r>
              <a:rPr lang="en" sz="1800">
                <a:solidFill>
                  <a:schemeClr val="dk1"/>
                </a:solidFill>
                <a:latin typeface="Hind Vadodara Light"/>
                <a:ea typeface="Hind Vadodara Light"/>
                <a:cs typeface="Hind Vadodara Light"/>
                <a:sym typeface="Hind Vadodara Light"/>
              </a:rPr>
              <a:t> –</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rPr lang="en" sz="1800">
                <a:solidFill>
                  <a:schemeClr val="dk1"/>
                </a:solidFill>
                <a:latin typeface="Hind Vadodara Light"/>
                <a:ea typeface="Hind Vadodara Light"/>
                <a:cs typeface="Hind Vadodara Light"/>
                <a:sym typeface="Hind Vadodara Light"/>
              </a:rPr>
              <a:t>išmatuotas jonizuojančiosios</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rPr lang="en" sz="1800">
                <a:solidFill>
                  <a:schemeClr val="dk1"/>
                </a:solidFill>
                <a:latin typeface="Hind Vadodara Light"/>
                <a:ea typeface="Hind Vadodara Light"/>
                <a:cs typeface="Hind Vadodara Light"/>
                <a:sym typeface="Hind Vadodara Light"/>
              </a:rPr>
              <a:t>spinduliuotės lygis aplinkoje</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rPr lang="en" sz="1800">
                <a:solidFill>
                  <a:schemeClr val="dk1"/>
                </a:solidFill>
                <a:latin typeface="Hind Vadodara Light"/>
                <a:ea typeface="Hind Vadodara Light"/>
                <a:cs typeface="Hind Vadodara Light"/>
                <a:sym typeface="Hind Vadodara Light"/>
              </a:rPr>
              <a:t>Foninės spinduliuotės lygis (galia)</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rPr lang="en" sz="1800">
                <a:solidFill>
                  <a:schemeClr val="dk1"/>
                </a:solidFill>
                <a:latin typeface="Hind Vadodara Light"/>
                <a:ea typeface="Hind Vadodara Light"/>
                <a:cs typeface="Hind Vadodara Light"/>
                <a:sym typeface="Hind Vadodara Light"/>
              </a:rPr>
              <a:t>matuojamas sivertais per valandą.</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rPr lang="en" sz="1800">
                <a:solidFill>
                  <a:schemeClr val="dk1"/>
                </a:solidFill>
                <a:latin typeface="Hind Vadodara Light"/>
                <a:ea typeface="Hind Vadodara Light"/>
                <a:cs typeface="Hind Vadodara Light"/>
                <a:sym typeface="Hind Vadodara Light"/>
              </a:rPr>
              <a:t>Vidutinis foninės spinduliuotės lygis</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rPr lang="en" sz="1800">
                <a:solidFill>
                  <a:schemeClr val="dk1"/>
                </a:solidFill>
                <a:latin typeface="Hind Vadodara Light"/>
                <a:ea typeface="Hind Vadodara Light"/>
                <a:cs typeface="Hind Vadodara Light"/>
                <a:sym typeface="Hind Vadodara Light"/>
              </a:rPr>
              <a:t>Lietuvoje svyruoja nuo 50 iki 120 nSv/h arba 0,05 – 0,12 μSv/h.</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t/>
            </a:r>
            <a:endParaRPr sz="1800">
              <a:solidFill>
                <a:schemeClr val="dk1"/>
              </a:solidFill>
              <a:latin typeface="Hind Vadodara Light"/>
              <a:ea typeface="Hind Vadodara Light"/>
              <a:cs typeface="Hind Vadodara Light"/>
              <a:sym typeface="Hind Vadodara Light"/>
            </a:endParaRPr>
          </a:p>
        </p:txBody>
      </p:sp>
      <p:pic>
        <p:nvPicPr>
          <p:cNvPr id="223" name="Google Shape;223;p35"/>
          <p:cNvPicPr preferRelativeResize="0"/>
          <p:nvPr/>
        </p:nvPicPr>
        <p:blipFill>
          <a:blip r:embed="rId3">
            <a:alphaModFix/>
          </a:blip>
          <a:stretch>
            <a:fillRect/>
          </a:stretch>
        </p:blipFill>
        <p:spPr>
          <a:xfrm>
            <a:off x="5941325" y="92523"/>
            <a:ext cx="1697600" cy="3178076"/>
          </a:xfrm>
          <a:prstGeom prst="rect">
            <a:avLst/>
          </a:prstGeom>
          <a:noFill/>
          <a:ln>
            <a:noFill/>
          </a:ln>
        </p:spPr>
      </p:pic>
      <p:pic>
        <p:nvPicPr>
          <p:cNvPr id="224" name="Google Shape;224;p35" title="Ark Survival Evolved Hype GIF"/>
          <p:cNvPicPr preferRelativeResize="0"/>
          <p:nvPr/>
        </p:nvPicPr>
        <p:blipFill>
          <a:blip r:embed="rId4">
            <a:alphaModFix/>
          </a:blip>
          <a:stretch>
            <a:fillRect/>
          </a:stretch>
        </p:blipFill>
        <p:spPr>
          <a:xfrm>
            <a:off x="4169075" y="3325435"/>
            <a:ext cx="3772499" cy="169686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6"/>
          <p:cNvSpPr txBox="1"/>
          <p:nvPr>
            <p:ph type="title"/>
          </p:nvPr>
        </p:nvSpPr>
        <p:spPr>
          <a:xfrm>
            <a:off x="2421000" y="283608"/>
            <a:ext cx="4302000" cy="63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Pusėjimo trukmė</a:t>
            </a:r>
            <a:endParaRPr/>
          </a:p>
        </p:txBody>
      </p:sp>
      <p:sp>
        <p:nvSpPr>
          <p:cNvPr id="230" name="Google Shape;230;p36"/>
          <p:cNvSpPr txBox="1"/>
          <p:nvPr/>
        </p:nvSpPr>
        <p:spPr>
          <a:xfrm>
            <a:off x="595650" y="1630500"/>
            <a:ext cx="6672000" cy="288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Hind Vadodara"/>
                <a:ea typeface="Hind Vadodara"/>
                <a:cs typeface="Hind Vadodara"/>
                <a:sym typeface="Hind Vadodara"/>
              </a:rPr>
              <a:t>Pusėjimo trukmė (pusamžis)</a:t>
            </a:r>
            <a:r>
              <a:rPr lang="en" sz="1800">
                <a:solidFill>
                  <a:schemeClr val="dk1"/>
                </a:solidFill>
                <a:latin typeface="Hind Vadodara Light"/>
                <a:ea typeface="Hind Vadodara Light"/>
                <a:cs typeface="Hind Vadodara Light"/>
                <a:sym typeface="Hind Vadodara Light"/>
              </a:rPr>
              <a:t> -  Tai laikas per kurį suskyla pusė radioaktyviųjų branduolių. Tai laikas per kurį 2 kartus sumažėja skleidžiama jonizuojančioji spinduliuotė.</a:t>
            </a:r>
            <a:endParaRPr b="1"/>
          </a:p>
        </p:txBody>
      </p:sp>
      <p:pic>
        <p:nvPicPr>
          <p:cNvPr id="231" name="Google Shape;231;p36"/>
          <p:cNvPicPr preferRelativeResize="0"/>
          <p:nvPr/>
        </p:nvPicPr>
        <p:blipFill>
          <a:blip r:embed="rId3">
            <a:alphaModFix/>
          </a:blip>
          <a:stretch>
            <a:fillRect/>
          </a:stretch>
        </p:blipFill>
        <p:spPr>
          <a:xfrm>
            <a:off x="4861188" y="2527563"/>
            <a:ext cx="3114675" cy="19907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7"/>
          <p:cNvSpPr txBox="1"/>
          <p:nvPr>
            <p:ph idx="1" type="body"/>
          </p:nvPr>
        </p:nvSpPr>
        <p:spPr>
          <a:xfrm>
            <a:off x="367000" y="937575"/>
            <a:ext cx="5814900" cy="2110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a:solidFill>
                  <a:srgbClr val="000000"/>
                </a:solidFill>
                <a:highlight>
                  <a:srgbClr val="E4EBFC"/>
                </a:highlight>
                <a:latin typeface="Hind Vadodara"/>
                <a:ea typeface="Hind Vadodara"/>
                <a:cs typeface="Hind Vadodara"/>
                <a:sym typeface="Hind Vadodara"/>
              </a:rPr>
              <a:t>Alfa</a:t>
            </a:r>
            <a:r>
              <a:rPr lang="en">
                <a:solidFill>
                  <a:srgbClr val="000000"/>
                </a:solidFill>
                <a:highlight>
                  <a:srgbClr val="E4EBFC"/>
                </a:highlight>
              </a:rPr>
              <a:t> spinduliuotė - alfa dalelių, teigiamą krūvį turinčių helio branduolių, kurie sudaryti iš dviejų protonų ir neutronų spinduliuotė.</a:t>
            </a:r>
            <a:endParaRPr>
              <a:solidFill>
                <a:srgbClr val="000000"/>
              </a:solidFill>
              <a:highlight>
                <a:srgbClr val="E4EBFC"/>
              </a:highlight>
            </a:endParaRPr>
          </a:p>
          <a:p>
            <a:pPr indent="0" lvl="0" marL="0" rtl="0" algn="l">
              <a:spcBef>
                <a:spcPts val="0"/>
              </a:spcBef>
              <a:spcAft>
                <a:spcPts val="0"/>
              </a:spcAft>
              <a:buNone/>
            </a:pPr>
            <a:r>
              <a:rPr b="1" lang="en">
                <a:solidFill>
                  <a:srgbClr val="000000"/>
                </a:solidFill>
                <a:highlight>
                  <a:srgbClr val="E4EBFC"/>
                </a:highlight>
                <a:latin typeface="Hind Vadodara"/>
                <a:ea typeface="Hind Vadodara"/>
                <a:cs typeface="Hind Vadodara"/>
                <a:sym typeface="Hind Vadodara"/>
              </a:rPr>
              <a:t>Beta</a:t>
            </a:r>
            <a:r>
              <a:rPr lang="en">
                <a:solidFill>
                  <a:srgbClr val="000000"/>
                </a:solidFill>
                <a:highlight>
                  <a:srgbClr val="E4EBFC"/>
                </a:highlight>
              </a:rPr>
              <a:t> spinduliuotė - beta dalelių, neigiamą krūvį turinčių elektronų srautas</a:t>
            </a:r>
            <a:endParaRPr>
              <a:solidFill>
                <a:srgbClr val="000000"/>
              </a:solidFill>
              <a:highlight>
                <a:srgbClr val="E4EBFC"/>
              </a:highlight>
            </a:endParaRPr>
          </a:p>
          <a:p>
            <a:pPr indent="0" lvl="0" marL="0" rtl="0" algn="l">
              <a:spcBef>
                <a:spcPts val="0"/>
              </a:spcBef>
              <a:spcAft>
                <a:spcPts val="0"/>
              </a:spcAft>
              <a:buNone/>
            </a:pPr>
            <a:r>
              <a:rPr b="1" lang="en">
                <a:solidFill>
                  <a:srgbClr val="000000"/>
                </a:solidFill>
                <a:highlight>
                  <a:srgbClr val="E4EBFC"/>
                </a:highlight>
                <a:latin typeface="Hind Vadodara"/>
                <a:ea typeface="Hind Vadodara"/>
                <a:cs typeface="Hind Vadodara"/>
                <a:sym typeface="Hind Vadodara"/>
              </a:rPr>
              <a:t>Gama </a:t>
            </a:r>
            <a:r>
              <a:rPr lang="en">
                <a:solidFill>
                  <a:srgbClr val="000000"/>
                </a:solidFill>
                <a:highlight>
                  <a:srgbClr val="E4EBFC"/>
                </a:highlight>
              </a:rPr>
              <a:t>spinduliuotė - aukštos energijos elektromagnetinė spinduliuotė</a:t>
            </a:r>
            <a:endParaRPr sz="1400"/>
          </a:p>
        </p:txBody>
      </p:sp>
      <p:sp>
        <p:nvSpPr>
          <p:cNvPr id="237" name="Google Shape;237;p37"/>
          <p:cNvSpPr txBox="1"/>
          <p:nvPr>
            <p:ph type="title"/>
          </p:nvPr>
        </p:nvSpPr>
        <p:spPr>
          <a:xfrm>
            <a:off x="270000" y="254808"/>
            <a:ext cx="4302000" cy="63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Alfa. Beta. Gama</a:t>
            </a:r>
            <a:endParaRPr/>
          </a:p>
        </p:txBody>
      </p:sp>
      <p:pic>
        <p:nvPicPr>
          <p:cNvPr id="238" name="Google Shape;238;p37"/>
          <p:cNvPicPr preferRelativeResize="0"/>
          <p:nvPr/>
        </p:nvPicPr>
        <p:blipFill>
          <a:blip r:embed="rId3">
            <a:alphaModFix/>
          </a:blip>
          <a:stretch>
            <a:fillRect/>
          </a:stretch>
        </p:blipFill>
        <p:spPr>
          <a:xfrm>
            <a:off x="6047012" y="0"/>
            <a:ext cx="3096988" cy="3697900"/>
          </a:xfrm>
          <a:prstGeom prst="rect">
            <a:avLst/>
          </a:prstGeom>
          <a:noFill/>
          <a:ln>
            <a:noFill/>
          </a:ln>
        </p:spPr>
      </p:pic>
      <p:pic>
        <p:nvPicPr>
          <p:cNvPr id="239" name="Google Shape;239;p37"/>
          <p:cNvPicPr preferRelativeResize="0"/>
          <p:nvPr/>
        </p:nvPicPr>
        <p:blipFill>
          <a:blip r:embed="rId4">
            <a:alphaModFix/>
          </a:blip>
          <a:stretch>
            <a:fillRect/>
          </a:stretch>
        </p:blipFill>
        <p:spPr>
          <a:xfrm>
            <a:off x="19299" y="3101150"/>
            <a:ext cx="3917025" cy="2042350"/>
          </a:xfrm>
          <a:prstGeom prst="rect">
            <a:avLst/>
          </a:prstGeom>
          <a:noFill/>
          <a:ln>
            <a:noFill/>
          </a:ln>
        </p:spPr>
      </p:pic>
      <p:sp>
        <p:nvSpPr>
          <p:cNvPr id="240" name="Google Shape;240;p37"/>
          <p:cNvSpPr txBox="1"/>
          <p:nvPr/>
        </p:nvSpPr>
        <p:spPr>
          <a:xfrm>
            <a:off x="4348950" y="3823075"/>
            <a:ext cx="4443000" cy="125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Hind Vadodara Light"/>
                <a:ea typeface="Hind Vadodara Light"/>
                <a:cs typeface="Hind Vadodara Light"/>
                <a:sym typeface="Hind Vadodara Light"/>
              </a:rPr>
              <a:t>Skvarbiausi spinduliai- gama</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rPr lang="en" sz="1800">
                <a:solidFill>
                  <a:schemeClr val="dk1"/>
                </a:solidFill>
                <a:latin typeface="Hind Vadodara Light"/>
                <a:ea typeface="Hind Vadodara Light"/>
                <a:cs typeface="Hind Vadodara Light"/>
                <a:sym typeface="Hind Vadodara Light"/>
              </a:rPr>
              <a:t>Didžiausį jonizuojantį poveikį turintys-alfa, nes masyviausi</a:t>
            </a:r>
            <a:endParaRPr sz="1800">
              <a:solidFill>
                <a:schemeClr val="dk1"/>
              </a:solidFill>
              <a:latin typeface="Hind Vadodara Light"/>
              <a:ea typeface="Hind Vadodara Light"/>
              <a:cs typeface="Hind Vadodara Light"/>
              <a:sym typeface="Hind Vadodara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8"/>
          <p:cNvSpPr txBox="1"/>
          <p:nvPr>
            <p:ph type="title"/>
          </p:nvPr>
        </p:nvSpPr>
        <p:spPr>
          <a:xfrm>
            <a:off x="2421000" y="283608"/>
            <a:ext cx="4302000" cy="630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Alfa poslinkis</a:t>
            </a:r>
            <a:endParaRPr/>
          </a:p>
        </p:txBody>
      </p:sp>
      <p:sp>
        <p:nvSpPr>
          <p:cNvPr id="246" name="Google Shape;246;p38"/>
          <p:cNvSpPr txBox="1"/>
          <p:nvPr/>
        </p:nvSpPr>
        <p:spPr>
          <a:xfrm>
            <a:off x="727500" y="962500"/>
            <a:ext cx="4167600" cy="128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Hind Vadodara Light"/>
                <a:ea typeface="Hind Vadodara Light"/>
                <a:cs typeface="Hind Vadodara Light"/>
                <a:sym typeface="Hind Vadodara Light"/>
              </a:rPr>
              <a:t>Alfa skilimo metu susidaręs naujas</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rPr lang="en" sz="1800">
                <a:solidFill>
                  <a:schemeClr val="dk1"/>
                </a:solidFill>
                <a:latin typeface="Hind Vadodara Light"/>
                <a:ea typeface="Hind Vadodara Light"/>
                <a:cs typeface="Hind Vadodara Light"/>
                <a:sym typeface="Hind Vadodara Light"/>
              </a:rPr>
              <a:t>cheminis elementas pasislenka į</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rPr lang="en" sz="1800">
                <a:solidFill>
                  <a:schemeClr val="dk1"/>
                </a:solidFill>
                <a:latin typeface="Hind Vadodara Light"/>
                <a:ea typeface="Hind Vadodara Light"/>
                <a:cs typeface="Hind Vadodara Light"/>
                <a:sym typeface="Hind Vadodara Light"/>
              </a:rPr>
              <a:t>cheminių elementų lentelės</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rPr lang="en" sz="1800">
                <a:solidFill>
                  <a:schemeClr val="dk1"/>
                </a:solidFill>
                <a:latin typeface="Hind Vadodara Light"/>
                <a:ea typeface="Hind Vadodara Light"/>
                <a:cs typeface="Hind Vadodara Light"/>
                <a:sym typeface="Hind Vadodara Light"/>
              </a:rPr>
              <a:t>pradžią per du langelius</a:t>
            </a:r>
            <a:endParaRPr sz="1800">
              <a:solidFill>
                <a:schemeClr val="dk1"/>
              </a:solidFill>
              <a:latin typeface="Hind Vadodara Light"/>
              <a:ea typeface="Hind Vadodara Light"/>
              <a:cs typeface="Hind Vadodara Light"/>
              <a:sym typeface="Hind Vadodara Light"/>
            </a:endParaRPr>
          </a:p>
        </p:txBody>
      </p:sp>
      <p:sp>
        <p:nvSpPr>
          <p:cNvPr id="247" name="Google Shape;247;p38"/>
          <p:cNvSpPr txBox="1"/>
          <p:nvPr/>
        </p:nvSpPr>
        <p:spPr>
          <a:xfrm>
            <a:off x="12031800" y="3840750"/>
            <a:ext cx="9171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1"/>
              </a:solidFill>
              <a:latin typeface="Hind Vadodara Light"/>
              <a:ea typeface="Hind Vadodara Light"/>
              <a:cs typeface="Hind Vadodara Light"/>
              <a:sym typeface="Hind Vadodara Light"/>
            </a:endParaRPr>
          </a:p>
        </p:txBody>
      </p:sp>
      <p:pic>
        <p:nvPicPr>
          <p:cNvPr id="248" name="Google Shape;248;p38"/>
          <p:cNvPicPr preferRelativeResize="0"/>
          <p:nvPr/>
        </p:nvPicPr>
        <p:blipFill>
          <a:blip r:embed="rId3">
            <a:alphaModFix/>
          </a:blip>
          <a:stretch>
            <a:fillRect/>
          </a:stretch>
        </p:blipFill>
        <p:spPr>
          <a:xfrm>
            <a:off x="727500" y="2856925"/>
            <a:ext cx="5423824" cy="859875"/>
          </a:xfrm>
          <a:prstGeom prst="rect">
            <a:avLst/>
          </a:prstGeom>
          <a:noFill/>
          <a:ln>
            <a:noFill/>
          </a:ln>
        </p:spPr>
      </p:pic>
      <p:pic>
        <p:nvPicPr>
          <p:cNvPr id="249" name="Google Shape;249;p38"/>
          <p:cNvPicPr preferRelativeResize="0"/>
          <p:nvPr/>
        </p:nvPicPr>
        <p:blipFill>
          <a:blip r:embed="rId4">
            <a:alphaModFix/>
          </a:blip>
          <a:stretch>
            <a:fillRect/>
          </a:stretch>
        </p:blipFill>
        <p:spPr>
          <a:xfrm>
            <a:off x="1223250" y="3840750"/>
            <a:ext cx="3974012" cy="8598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9"/>
          <p:cNvSpPr txBox="1"/>
          <p:nvPr/>
        </p:nvSpPr>
        <p:spPr>
          <a:xfrm>
            <a:off x="2339625" y="413100"/>
            <a:ext cx="3443700" cy="7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chemeClr val="dk1"/>
                </a:solidFill>
                <a:latin typeface="Teko Light"/>
                <a:ea typeface="Teko Light"/>
                <a:cs typeface="Teko Light"/>
                <a:sym typeface="Teko Light"/>
              </a:rPr>
              <a:t>Beta poslinkis </a:t>
            </a:r>
            <a:endParaRPr sz="3600">
              <a:solidFill>
                <a:schemeClr val="dk1"/>
              </a:solidFill>
              <a:latin typeface="Teko Light"/>
              <a:ea typeface="Teko Light"/>
              <a:cs typeface="Teko Light"/>
              <a:sym typeface="Teko Light"/>
            </a:endParaRPr>
          </a:p>
        </p:txBody>
      </p:sp>
      <p:sp>
        <p:nvSpPr>
          <p:cNvPr id="255" name="Google Shape;255;p39"/>
          <p:cNvSpPr txBox="1"/>
          <p:nvPr/>
        </p:nvSpPr>
        <p:spPr>
          <a:xfrm>
            <a:off x="891975" y="1542675"/>
            <a:ext cx="3816600" cy="124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Hind Vadodara Light"/>
                <a:ea typeface="Hind Vadodara Light"/>
                <a:cs typeface="Hind Vadodara Light"/>
                <a:sym typeface="Hind Vadodara Light"/>
              </a:rPr>
              <a:t>Beta skilimo metu susidaręs naujas</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rPr lang="en" sz="1800">
                <a:solidFill>
                  <a:schemeClr val="dk1"/>
                </a:solidFill>
                <a:latin typeface="Hind Vadodara Light"/>
                <a:ea typeface="Hind Vadodara Light"/>
                <a:cs typeface="Hind Vadodara Light"/>
                <a:sym typeface="Hind Vadodara Light"/>
              </a:rPr>
              <a:t>cheminis elementas pasislenka į</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rPr lang="en" sz="1800">
                <a:solidFill>
                  <a:schemeClr val="dk1"/>
                </a:solidFill>
                <a:latin typeface="Hind Vadodara Light"/>
                <a:ea typeface="Hind Vadodara Light"/>
                <a:cs typeface="Hind Vadodara Light"/>
                <a:sym typeface="Hind Vadodara Light"/>
              </a:rPr>
              <a:t>cheminių elementų lentelės pabaigą</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rPr lang="en" sz="1800">
                <a:solidFill>
                  <a:schemeClr val="dk1"/>
                </a:solidFill>
                <a:latin typeface="Hind Vadodara Light"/>
                <a:ea typeface="Hind Vadodara Light"/>
                <a:cs typeface="Hind Vadodara Light"/>
                <a:sym typeface="Hind Vadodara Light"/>
              </a:rPr>
              <a:t>per vieną langelį</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t/>
            </a:r>
            <a:endParaRPr sz="1800">
              <a:solidFill>
                <a:schemeClr val="dk1"/>
              </a:solidFill>
              <a:latin typeface="Hind Vadodara Light"/>
              <a:ea typeface="Hind Vadodara Light"/>
              <a:cs typeface="Hind Vadodara Light"/>
              <a:sym typeface="Hind Vadodara Light"/>
            </a:endParaRPr>
          </a:p>
        </p:txBody>
      </p:sp>
      <p:pic>
        <p:nvPicPr>
          <p:cNvPr id="256" name="Google Shape;256;p39"/>
          <p:cNvPicPr preferRelativeResize="0"/>
          <p:nvPr/>
        </p:nvPicPr>
        <p:blipFill>
          <a:blip r:embed="rId3">
            <a:alphaModFix/>
          </a:blip>
          <a:stretch>
            <a:fillRect/>
          </a:stretch>
        </p:blipFill>
        <p:spPr>
          <a:xfrm>
            <a:off x="891975" y="3125025"/>
            <a:ext cx="4331286" cy="1248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0"/>
          <p:cNvSpPr txBox="1"/>
          <p:nvPr>
            <p:ph idx="4" type="title"/>
          </p:nvPr>
        </p:nvSpPr>
        <p:spPr>
          <a:xfrm>
            <a:off x="2421000" y="283608"/>
            <a:ext cx="4302000" cy="63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Atominė energija</a:t>
            </a:r>
            <a:endParaRPr/>
          </a:p>
        </p:txBody>
      </p:sp>
      <p:sp>
        <p:nvSpPr>
          <p:cNvPr id="262" name="Google Shape;262;p40"/>
          <p:cNvSpPr txBox="1"/>
          <p:nvPr/>
        </p:nvSpPr>
        <p:spPr>
          <a:xfrm>
            <a:off x="464250" y="1116825"/>
            <a:ext cx="7304100" cy="330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Hind Vadodara Light"/>
                <a:ea typeface="Hind Vadodara Light"/>
                <a:cs typeface="Hind Vadodara Light"/>
                <a:sym typeface="Hind Vadodara Light"/>
              </a:rPr>
              <a:t>Branduolinė reakcija-branduolių skilimas apšaudžius juos neutronais.</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t/>
            </a:r>
            <a:endParaRPr sz="1800">
              <a:solidFill>
                <a:schemeClr val="dk1"/>
              </a:solidFill>
              <a:latin typeface="Hind Vadodara Light"/>
              <a:ea typeface="Hind Vadodara Light"/>
              <a:cs typeface="Hind Vadodara Light"/>
              <a:sym typeface="Hind Vadodara Light"/>
            </a:endParaRPr>
          </a:p>
          <a:p>
            <a:pPr indent="0" lvl="0" marL="0" rtl="0" algn="l">
              <a:spcBef>
                <a:spcPts val="0"/>
              </a:spcBef>
              <a:spcAft>
                <a:spcPts val="0"/>
              </a:spcAft>
              <a:buNone/>
            </a:pPr>
            <a:r>
              <a:t/>
            </a:r>
            <a:endParaRPr sz="1800">
              <a:solidFill>
                <a:schemeClr val="dk1"/>
              </a:solidFill>
              <a:latin typeface="Hind Vadodara Light"/>
              <a:ea typeface="Hind Vadodara Light"/>
              <a:cs typeface="Hind Vadodara Light"/>
              <a:sym typeface="Hind Vadodara Light"/>
            </a:endParaRPr>
          </a:p>
        </p:txBody>
      </p:sp>
      <p:pic>
        <p:nvPicPr>
          <p:cNvPr id="263" name="Google Shape;263;p40"/>
          <p:cNvPicPr preferRelativeResize="0"/>
          <p:nvPr/>
        </p:nvPicPr>
        <p:blipFill>
          <a:blip r:embed="rId3">
            <a:alphaModFix/>
          </a:blip>
          <a:stretch>
            <a:fillRect/>
          </a:stretch>
        </p:blipFill>
        <p:spPr>
          <a:xfrm>
            <a:off x="1556800" y="1543797"/>
            <a:ext cx="4380575" cy="2600050"/>
          </a:xfrm>
          <a:prstGeom prst="rect">
            <a:avLst/>
          </a:prstGeom>
          <a:noFill/>
          <a:ln>
            <a:noFill/>
          </a:ln>
        </p:spPr>
      </p:pic>
      <p:pic>
        <p:nvPicPr>
          <p:cNvPr id="264" name="Google Shape;264;p40"/>
          <p:cNvPicPr preferRelativeResize="0"/>
          <p:nvPr/>
        </p:nvPicPr>
        <p:blipFill>
          <a:blip r:embed="rId4">
            <a:alphaModFix/>
          </a:blip>
          <a:stretch>
            <a:fillRect/>
          </a:stretch>
        </p:blipFill>
        <p:spPr>
          <a:xfrm>
            <a:off x="2126450" y="4471725"/>
            <a:ext cx="3241267" cy="4206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1"/>
          <p:cNvSpPr txBox="1"/>
          <p:nvPr/>
        </p:nvSpPr>
        <p:spPr>
          <a:xfrm>
            <a:off x="451925" y="1162975"/>
            <a:ext cx="5066700" cy="14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Hind Vadodara"/>
                <a:ea typeface="Hind Vadodara"/>
                <a:cs typeface="Hind Vadodara"/>
                <a:sym typeface="Hind Vadodara"/>
              </a:rPr>
              <a:t>Grandininė branduolinė reakcija</a:t>
            </a:r>
            <a:r>
              <a:rPr lang="en" sz="1800">
                <a:solidFill>
                  <a:schemeClr val="dk1"/>
                </a:solidFill>
                <a:latin typeface="Hind Vadodara Light"/>
                <a:ea typeface="Hind Vadodara Light"/>
                <a:cs typeface="Hind Vadodara Light"/>
                <a:sym typeface="Hind Vadodara Light"/>
              </a:rPr>
              <a:t>- savaiminė branduolinė reakcijai, kai vienos reakcijos neutronai, susidarę su tam tikra medžiaga, sukelia tolesnes reakcijas.</a:t>
            </a:r>
            <a:endParaRPr sz="1800">
              <a:solidFill>
                <a:schemeClr val="dk1"/>
              </a:solidFill>
              <a:latin typeface="Hind Vadodara Light"/>
              <a:ea typeface="Hind Vadodara Light"/>
              <a:cs typeface="Hind Vadodara Light"/>
              <a:sym typeface="Hind Vadodara Light"/>
            </a:endParaRPr>
          </a:p>
        </p:txBody>
      </p:sp>
      <p:pic>
        <p:nvPicPr>
          <p:cNvPr id="270" name="Google Shape;270;p41"/>
          <p:cNvPicPr preferRelativeResize="0"/>
          <p:nvPr/>
        </p:nvPicPr>
        <p:blipFill>
          <a:blip r:embed="rId3">
            <a:alphaModFix/>
          </a:blip>
          <a:stretch>
            <a:fillRect/>
          </a:stretch>
        </p:blipFill>
        <p:spPr>
          <a:xfrm>
            <a:off x="2679275" y="2210425"/>
            <a:ext cx="4438650" cy="2790825"/>
          </a:xfrm>
          <a:prstGeom prst="rect">
            <a:avLst/>
          </a:prstGeom>
          <a:noFill/>
          <a:ln>
            <a:noFill/>
          </a:ln>
        </p:spPr>
      </p:pic>
      <p:sp>
        <p:nvSpPr>
          <p:cNvPr id="271" name="Google Shape;271;p41"/>
          <p:cNvSpPr txBox="1"/>
          <p:nvPr/>
        </p:nvSpPr>
        <p:spPr>
          <a:xfrm>
            <a:off x="328175" y="2930650"/>
            <a:ext cx="2351100" cy="200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Hind Vadodara"/>
                <a:ea typeface="Hind Vadodara"/>
                <a:cs typeface="Hind Vadodara"/>
                <a:sym typeface="Hind Vadodara"/>
              </a:rPr>
              <a:t>Kritinė masė </a:t>
            </a:r>
            <a:r>
              <a:rPr lang="en" sz="1800">
                <a:solidFill>
                  <a:schemeClr val="dk1"/>
                </a:solidFill>
                <a:latin typeface="Hind Vadodara Light"/>
                <a:ea typeface="Hind Vadodara Light"/>
                <a:cs typeface="Hind Vadodara Light"/>
                <a:sym typeface="Hind Vadodara Light"/>
              </a:rPr>
              <a:t>- mažiausia skylančios medžiagos masė, kuriai esant gali įvykti grandininė branduolinė reakcija.</a:t>
            </a:r>
            <a:endParaRPr sz="1800">
              <a:solidFill>
                <a:schemeClr val="dk1"/>
              </a:solidFill>
              <a:latin typeface="Hind Vadodara Light"/>
              <a:ea typeface="Hind Vadodara Light"/>
              <a:cs typeface="Hind Vadodara Light"/>
              <a:sym typeface="Hind Vadodara Light"/>
            </a:endParaRPr>
          </a:p>
        </p:txBody>
      </p:sp>
      <p:sp>
        <p:nvSpPr>
          <p:cNvPr id="272" name="Google Shape;272;p41"/>
          <p:cNvSpPr txBox="1"/>
          <p:nvPr>
            <p:ph idx="4" type="title"/>
          </p:nvPr>
        </p:nvSpPr>
        <p:spPr>
          <a:xfrm>
            <a:off x="2421000" y="283608"/>
            <a:ext cx="4302000" cy="63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Grandininė branduolinė reakcija</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2"/>
          <p:cNvSpPr txBox="1"/>
          <p:nvPr>
            <p:ph idx="4" type="title"/>
          </p:nvPr>
        </p:nvSpPr>
        <p:spPr>
          <a:xfrm>
            <a:off x="2113925" y="327483"/>
            <a:ext cx="4302000" cy="63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Ačiū už dėmesį</a:t>
            </a:r>
            <a:endParaRPr/>
          </a:p>
        </p:txBody>
      </p:sp>
      <p:pic>
        <p:nvPicPr>
          <p:cNvPr id="278" name="Google Shape;278;p42" title="Agustin Antonia Fontenele GIF"/>
          <p:cNvPicPr preferRelativeResize="0"/>
          <p:nvPr/>
        </p:nvPicPr>
        <p:blipFill>
          <a:blip r:embed="rId3">
            <a:alphaModFix/>
          </a:blip>
          <a:stretch>
            <a:fillRect/>
          </a:stretch>
        </p:blipFill>
        <p:spPr>
          <a:xfrm>
            <a:off x="2945887" y="1482892"/>
            <a:ext cx="3252226" cy="3035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cience Fair Newsletter by Slidesgo">
  <a:themeElements>
    <a:clrScheme name="Simple Light">
      <a:dk1>
        <a:srgbClr val="383536"/>
      </a:dk1>
      <a:lt1>
        <a:srgbClr val="FFFFFF"/>
      </a:lt1>
      <a:dk2>
        <a:srgbClr val="6BCFFF"/>
      </a:dk2>
      <a:lt2>
        <a:srgbClr val="E6F0EF"/>
      </a:lt2>
      <a:accent1>
        <a:srgbClr val="003880"/>
      </a:accent1>
      <a:accent2>
        <a:srgbClr val="85A7F2"/>
      </a:accent2>
      <a:accent3>
        <a:srgbClr val="A551E5"/>
      </a:accent3>
      <a:accent4>
        <a:srgbClr val="6BCFFF"/>
      </a:accent4>
      <a:accent5>
        <a:srgbClr val="003880"/>
      </a:accent5>
      <a:accent6>
        <a:srgbClr val="A551E5"/>
      </a:accent6>
      <a:hlink>
        <a:srgbClr val="38353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