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257" r:id="rId3"/>
    <p:sldId id="258" r:id="rId4"/>
    <p:sldId id="260" r:id="rId5"/>
    <p:sldId id="262" r:id="rId6"/>
    <p:sldId id="267" r:id="rId7"/>
    <p:sldId id="275" r:id="rId8"/>
    <p:sldId id="269" r:id="rId9"/>
    <p:sldId id="277" r:id="rId10"/>
    <p:sldId id="274" r:id="rId11"/>
    <p:sldId id="271" r:id="rId12"/>
    <p:sldId id="272" r:id="rId13"/>
    <p:sldId id="301" r:id="rId14"/>
    <p:sldId id="280" r:id="rId15"/>
    <p:sldId id="276" r:id="rId16"/>
    <p:sldId id="279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7" r:id="rId27"/>
    <p:sldId id="298" r:id="rId28"/>
    <p:sldId id="299" r:id="rId29"/>
    <p:sldId id="300" r:id="rId30"/>
    <p:sldId id="266" r:id="rId31"/>
  </p:sldIdLst>
  <p:sldSz cx="12192000" cy="6858000"/>
  <p:notesSz cx="6858000" cy="9144000"/>
  <p:defaultTextStyle>
    <a:defPPr rtl="0"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2" autoAdjust="0"/>
    <p:restoredTop sz="94706" autoAdjust="0"/>
  </p:normalViewPr>
  <p:slideViewPr>
    <p:cSldViewPr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7" d="100"/>
          <a:sy n="87" d="100"/>
        </p:scale>
        <p:origin x="301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ntraštės vietos rezervavimo ženklas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lt-LT" dirty="0"/>
          </a:p>
        </p:txBody>
      </p:sp>
      <p:sp>
        <p:nvSpPr>
          <p:cNvPr id="3" name="2 datos vietos rezervavimo ženklas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F7C7AEB-F5AD-4D38-8DE0-973F3019A05D}" type="datetime1">
              <a:rPr lang="lt-LT" smtClean="0"/>
              <a:t>2024-05-31</a:t>
            </a:fld>
            <a:endParaRPr lang="lt-LT" dirty="0"/>
          </a:p>
        </p:txBody>
      </p:sp>
      <p:sp>
        <p:nvSpPr>
          <p:cNvPr id="4" name="3 poraštės vietos rezervavimo ženklas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lt-LT" dirty="0"/>
          </a:p>
        </p:txBody>
      </p:sp>
      <p:sp>
        <p:nvSpPr>
          <p:cNvPr id="5" name="4 skaidrės numerio vietos rezervavimo ženklas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B3C20D7-F8F1-4196-9585-26F31AFC85C9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1681621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ntraštės vietos rezervavimo ženklas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lt-LT" noProof="0" dirty="0"/>
          </a:p>
        </p:txBody>
      </p:sp>
      <p:sp>
        <p:nvSpPr>
          <p:cNvPr id="3" name="2 datos vietos rezervavimo ženklas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D290D66-64D7-482C-BE6C-447426AEF44F}" type="datetime1">
              <a:rPr lang="lt-LT" noProof="0" smtClean="0"/>
              <a:t>2024-05-31</a:t>
            </a:fld>
            <a:endParaRPr lang="lt-LT" noProof="0" dirty="0"/>
          </a:p>
        </p:txBody>
      </p:sp>
      <p:sp>
        <p:nvSpPr>
          <p:cNvPr id="4" name="3 skaidrės vaizdo vietos rezervavimo ženkla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lt-LT" noProof="0" dirty="0"/>
          </a:p>
        </p:txBody>
      </p:sp>
      <p:sp>
        <p:nvSpPr>
          <p:cNvPr id="5" name="4 pastabų vietos rezervavimo ženklas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lt-LT" noProof="0" dirty="0"/>
              <a:t>Spustelėkite, jei norite redaguoti ruošinio teksto stilius</a:t>
            </a:r>
          </a:p>
          <a:p>
            <a:pPr lvl="1" rtl="0"/>
            <a:r>
              <a:rPr lang="lt-LT" noProof="0" dirty="0"/>
              <a:t>Antras lygis</a:t>
            </a:r>
          </a:p>
          <a:p>
            <a:pPr lvl="2" rtl="0"/>
            <a:r>
              <a:rPr lang="lt-LT" noProof="0" dirty="0"/>
              <a:t>Trečias lygis</a:t>
            </a:r>
          </a:p>
          <a:p>
            <a:pPr lvl="3" rtl="0"/>
            <a:r>
              <a:rPr lang="lt-LT" noProof="0" dirty="0"/>
              <a:t>Ketvirtas lygis</a:t>
            </a:r>
          </a:p>
          <a:p>
            <a:pPr lvl="4" rtl="0"/>
            <a:r>
              <a:rPr lang="lt-LT" noProof="0" dirty="0"/>
              <a:t>Penktas lygis</a:t>
            </a:r>
          </a:p>
        </p:txBody>
      </p:sp>
      <p:sp>
        <p:nvSpPr>
          <p:cNvPr id="6" name="5 poraštės vietos rezervavimo ženklas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lt-LT" noProof="0" dirty="0"/>
          </a:p>
        </p:txBody>
      </p:sp>
      <p:sp>
        <p:nvSpPr>
          <p:cNvPr id="7" name="6 skaidrės numerio vietos rezervavimo ženklas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DAEC444-603B-4F09-9A06-5917518DD901}" type="slidenum">
              <a:rPr lang="lt-LT" noProof="0" smtClean="0"/>
              <a:t>‹#›</a:t>
            </a:fld>
            <a:endParaRPr lang="lt-LT" noProof="0" dirty="0"/>
          </a:p>
        </p:txBody>
      </p:sp>
    </p:spTree>
    <p:extLst>
      <p:ext uri="{BB962C8B-B14F-4D97-AF65-F5344CB8AC3E}">
        <p14:creationId xmlns:p14="http://schemas.microsoft.com/office/powerpoint/2010/main" val="87425511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kaidrės vaizdo vietos rezervavimo ženklas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pastabų vietos rezervavimo ženklas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lt-LT" noProof="0" dirty="0"/>
          </a:p>
        </p:txBody>
      </p:sp>
      <p:sp>
        <p:nvSpPr>
          <p:cNvPr id="4" name="3 skaidrės numerio vietos rezervavimo ženklas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DAEC444-603B-4F09-9A06-5917518DD901}" type="slidenum">
              <a:rPr lang="lt-LT" smtClean="0"/>
              <a:t>1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039154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DAEC444-603B-4F09-9A06-5917518DD901}" type="slidenum">
              <a:rPr lang="lt-LT" noProof="0" smtClean="0"/>
              <a:t>2</a:t>
            </a:fld>
            <a:endParaRPr lang="lt-LT" noProof="0" dirty="0"/>
          </a:p>
        </p:txBody>
      </p:sp>
    </p:spTree>
    <p:extLst>
      <p:ext uri="{BB962C8B-B14F-4D97-AF65-F5344CB8AC3E}">
        <p14:creationId xmlns:p14="http://schemas.microsoft.com/office/powerpoint/2010/main" val="81140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DAEC444-603B-4F09-9A06-5917518DD901}" type="slidenum">
              <a:rPr lang="lt-LT" noProof="0" smtClean="0"/>
              <a:t>3</a:t>
            </a:fld>
            <a:endParaRPr lang="lt-LT" noProof="0" dirty="0"/>
          </a:p>
        </p:txBody>
      </p:sp>
    </p:spTree>
    <p:extLst>
      <p:ext uri="{BB962C8B-B14F-4D97-AF65-F5344CB8AC3E}">
        <p14:creationId xmlns:p14="http://schemas.microsoft.com/office/powerpoint/2010/main" val="2489782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DAEC444-603B-4F09-9A06-5917518DD901}" type="slidenum">
              <a:rPr lang="lt-LT" noProof="0" smtClean="0"/>
              <a:t>4</a:t>
            </a:fld>
            <a:endParaRPr lang="lt-LT" noProof="0" dirty="0"/>
          </a:p>
        </p:txBody>
      </p:sp>
    </p:spTree>
    <p:extLst>
      <p:ext uri="{BB962C8B-B14F-4D97-AF65-F5344CB8AC3E}">
        <p14:creationId xmlns:p14="http://schemas.microsoft.com/office/powerpoint/2010/main" val="3579814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DAEC444-603B-4F09-9A06-5917518DD901}" type="slidenum">
              <a:rPr lang="lt-LT" smtClean="0"/>
              <a:t>5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0554207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DAEC444-603B-4F09-9A06-5917518DD901}" type="slidenum">
              <a:rPr lang="lt-LT" smtClean="0"/>
              <a:t>30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191488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radinė skaidr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čiakampis"/>
          <p:cNvSpPr/>
          <p:nvPr/>
        </p:nvSpPr>
        <p:spPr bwMode="invGray">
          <a:xfrm>
            <a:off x="0" y="3936697"/>
            <a:ext cx="12192000" cy="2103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lt-LT" dirty="0"/>
          </a:p>
        </p:txBody>
      </p:sp>
      <p:sp>
        <p:nvSpPr>
          <p:cNvPr id="2" name="1 pavadinimas"/>
          <p:cNvSpPr>
            <a:spLocks noGrp="1"/>
          </p:cNvSpPr>
          <p:nvPr>
            <p:ph type="ctrTitle"/>
          </p:nvPr>
        </p:nvSpPr>
        <p:spPr>
          <a:xfrm>
            <a:off x="838201" y="4114800"/>
            <a:ext cx="10515598" cy="1158446"/>
          </a:xfrm>
        </p:spPr>
        <p:txBody>
          <a:bodyPr rtlCol="0" anchor="b">
            <a:normAutofit/>
          </a:bodyPr>
          <a:lstStyle>
            <a:lvl1pPr algn="l" rtl="0">
              <a:defRPr sz="5200">
                <a:solidFill>
                  <a:schemeClr val="tx1"/>
                </a:solidFill>
              </a:defRPr>
            </a:lvl1pPr>
          </a:lstStyle>
          <a:p>
            <a:pPr rtl="0"/>
            <a:r>
              <a:rPr lang="lt-LT"/>
              <a:t>Spustelėję redag. ruoš. pavad. stilių</a:t>
            </a:r>
            <a:endParaRPr lang="lt-LT" dirty="0"/>
          </a:p>
        </p:txBody>
      </p:sp>
      <p:sp>
        <p:nvSpPr>
          <p:cNvPr id="3" name="2 paantraštė"/>
          <p:cNvSpPr>
            <a:spLocks noGrp="1"/>
          </p:cNvSpPr>
          <p:nvPr>
            <p:ph type="subTitle" idx="1" hasCustomPrompt="1"/>
          </p:nvPr>
        </p:nvSpPr>
        <p:spPr>
          <a:xfrm>
            <a:off x="838201" y="5338170"/>
            <a:ext cx="10515598" cy="474836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dirty="0"/>
              <a:t>Spustelėję </a:t>
            </a:r>
            <a:r>
              <a:rPr lang="lt-LT" dirty="0" err="1"/>
              <a:t>redag</a:t>
            </a:r>
            <a:r>
              <a:rPr lang="lt-LT" dirty="0"/>
              <a:t>. ruoš. </a:t>
            </a:r>
            <a:r>
              <a:rPr lang="lt-LT" dirty="0" err="1"/>
              <a:t>paantrš</a:t>
            </a:r>
            <a:r>
              <a:rPr lang="lt-LT" dirty="0"/>
              <a:t>. stilių</a:t>
            </a:r>
          </a:p>
        </p:txBody>
      </p:sp>
    </p:spTree>
    <p:extLst>
      <p:ext uri="{BB962C8B-B14F-4D97-AF65-F5344CB8AC3E}">
        <p14:creationId xmlns:p14="http://schemas.microsoft.com/office/powerpoint/2010/main" val="63072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lt-LT"/>
              <a:t>Spustelėję redag. ruoš. pavad. stilių</a:t>
            </a:r>
            <a:endParaRPr lang="lt-LT" dirty="0"/>
          </a:p>
        </p:txBody>
      </p:sp>
      <p:sp>
        <p:nvSpPr>
          <p:cNvPr id="3" name="2 turinio vietos rezervavimo ženklas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 marL="342900" indent="-342900" rtl="0">
              <a:buFont typeface="Arial" panose="020B0604020202020204" pitchFamily="34" charset="0"/>
              <a:buChar char="•"/>
              <a:defRPr/>
            </a:lvl1pPr>
          </a:lstStyle>
          <a:p>
            <a:pPr lvl="0" rtl="0"/>
            <a:r>
              <a:rPr lang="lt-LT" dirty="0"/>
              <a:t>Spustelėję </a:t>
            </a:r>
            <a:r>
              <a:rPr lang="lt-LT" dirty="0" err="1"/>
              <a:t>redag</a:t>
            </a:r>
            <a:r>
              <a:rPr lang="lt-LT" dirty="0"/>
              <a:t>. ruoš. teksto stilių</a:t>
            </a:r>
          </a:p>
          <a:p>
            <a:pPr lvl="1" rtl="0"/>
            <a:r>
              <a:rPr lang="lt-LT" dirty="0"/>
              <a:t>Antras lygis</a:t>
            </a:r>
          </a:p>
          <a:p>
            <a:pPr lvl="2" rtl="0"/>
            <a:r>
              <a:rPr lang="lt-LT" dirty="0"/>
              <a:t>Trečias lygis</a:t>
            </a:r>
          </a:p>
          <a:p>
            <a:pPr lvl="3" rtl="0"/>
            <a:r>
              <a:rPr lang="lt-LT" dirty="0"/>
              <a:t>Ketvirtas lygis</a:t>
            </a:r>
          </a:p>
          <a:p>
            <a:pPr lvl="4" rtl="0"/>
            <a:r>
              <a:rPr lang="lt-LT" dirty="0"/>
              <a:t>Penktas lygis</a:t>
            </a:r>
          </a:p>
        </p:txBody>
      </p:sp>
      <p:sp>
        <p:nvSpPr>
          <p:cNvPr id="5" name="3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t-LT" dirty="0"/>
          </a:p>
        </p:txBody>
      </p:sp>
      <p:sp>
        <p:nvSpPr>
          <p:cNvPr id="4" name="4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9B05A0-20E9-4CF6-B44F-8918F892176A}" type="datetime1">
              <a:rPr lang="lt-LT" smtClean="0"/>
              <a:t>2024-05-31</a:t>
            </a:fld>
            <a:endParaRPr lang="lt-LT" dirty="0"/>
          </a:p>
        </p:txBody>
      </p:sp>
      <p:sp>
        <p:nvSpPr>
          <p:cNvPr id="6" name="5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13333A4-2EF1-4B79-B68C-AB20E66B4822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1557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kcijos antrašt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tačiakampis"/>
          <p:cNvSpPr/>
          <p:nvPr/>
        </p:nvSpPr>
        <p:spPr bwMode="ltGray">
          <a:xfrm>
            <a:off x="0" y="3276600"/>
            <a:ext cx="12192000" cy="27632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lt-LT" dirty="0"/>
          </a:p>
        </p:txBody>
      </p:sp>
      <p:sp>
        <p:nvSpPr>
          <p:cNvPr id="2" name="1 pavadinimas"/>
          <p:cNvSpPr>
            <a:spLocks noGrp="1"/>
          </p:cNvSpPr>
          <p:nvPr>
            <p:ph type="title"/>
          </p:nvPr>
        </p:nvSpPr>
        <p:spPr>
          <a:xfrm>
            <a:off x="841248" y="3429000"/>
            <a:ext cx="9601200" cy="1838519"/>
          </a:xfrm>
        </p:spPr>
        <p:txBody>
          <a:bodyPr rtlCol="0" anchor="b">
            <a:normAutofit/>
          </a:bodyPr>
          <a:lstStyle>
            <a:lvl1pPr rtl="0">
              <a:defRPr sz="5200">
                <a:solidFill>
                  <a:schemeClr val="bg1"/>
                </a:solidFill>
              </a:defRPr>
            </a:lvl1pPr>
          </a:lstStyle>
          <a:p>
            <a:pPr rtl="0"/>
            <a:r>
              <a:rPr lang="lt-LT"/>
              <a:t>Spustelėję redag. ruoš. pavad. stilių</a:t>
            </a:r>
            <a:endParaRPr lang="lt-LT" dirty="0"/>
          </a:p>
        </p:txBody>
      </p:sp>
      <p:sp>
        <p:nvSpPr>
          <p:cNvPr id="3" name="2 teksto vietos rezervavimo ženklas"/>
          <p:cNvSpPr>
            <a:spLocks noGrp="1"/>
          </p:cNvSpPr>
          <p:nvPr>
            <p:ph type="body" idx="1" hasCustomPrompt="1"/>
          </p:nvPr>
        </p:nvSpPr>
        <p:spPr>
          <a:xfrm>
            <a:off x="841248" y="5340096"/>
            <a:ext cx="9601200" cy="475488"/>
          </a:xfrm>
        </p:spPr>
        <p:txBody>
          <a:bodyPr rtlCol="0"/>
          <a:lstStyle>
            <a:lvl1pPr marL="0" indent="0" rtl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lt-LT" dirty="0"/>
              <a:t>Spustelėję </a:t>
            </a:r>
            <a:r>
              <a:rPr lang="lt-LT" dirty="0" err="1"/>
              <a:t>redag</a:t>
            </a:r>
            <a:r>
              <a:rPr lang="lt-LT" dirty="0"/>
              <a:t>. ruoš. teksto stilių</a:t>
            </a:r>
          </a:p>
        </p:txBody>
      </p:sp>
    </p:spTree>
    <p:extLst>
      <p:ext uri="{BB962C8B-B14F-4D97-AF65-F5344CB8AC3E}">
        <p14:creationId xmlns:p14="http://schemas.microsoft.com/office/powerpoint/2010/main" val="191735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45224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lt-LT"/>
              <a:t>Spustelėję redag. ruoš. pavad. stilių</a:t>
            </a:r>
            <a:endParaRPr lang="lt-LT" dirty="0"/>
          </a:p>
        </p:txBody>
      </p:sp>
      <p:sp>
        <p:nvSpPr>
          <p:cNvPr id="3" name="2 turinio vietos rezervavimo ženklas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29200" cy="4351338"/>
          </a:xfrm>
        </p:spPr>
        <p:txBody>
          <a:bodyPr rtlCol="0">
            <a:normAutofit/>
          </a:bodyPr>
          <a:lstStyle>
            <a:lvl1pPr marL="342900" indent="-342900" rtl="0">
              <a:buFont typeface="Arial" panose="020B0604020202020204" pitchFamily="34" charset="0"/>
              <a:buChar char="•"/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lt-LT" dirty="0"/>
              <a:t>Spustelėję </a:t>
            </a:r>
            <a:r>
              <a:rPr lang="lt-LT" dirty="0" err="1"/>
              <a:t>redag</a:t>
            </a:r>
            <a:r>
              <a:rPr lang="lt-LT" dirty="0"/>
              <a:t>. ruoš. teksto stilių</a:t>
            </a:r>
          </a:p>
          <a:p>
            <a:pPr lvl="1" rtl="0"/>
            <a:r>
              <a:rPr lang="lt-LT" dirty="0"/>
              <a:t>Antras lygis</a:t>
            </a:r>
          </a:p>
          <a:p>
            <a:pPr lvl="2" rtl="0"/>
            <a:r>
              <a:rPr lang="lt-LT" dirty="0"/>
              <a:t>Trečias lygis</a:t>
            </a:r>
          </a:p>
          <a:p>
            <a:pPr lvl="3" rtl="0"/>
            <a:r>
              <a:rPr lang="lt-LT" dirty="0"/>
              <a:t>Ketvirtas lygis</a:t>
            </a:r>
          </a:p>
          <a:p>
            <a:pPr lvl="4" rtl="0"/>
            <a:r>
              <a:rPr lang="lt-LT" dirty="0"/>
              <a:t>Penktas lygis</a:t>
            </a:r>
          </a:p>
        </p:txBody>
      </p:sp>
      <p:sp>
        <p:nvSpPr>
          <p:cNvPr id="4" name="3 turinio vietos rezervavimo ženklas"/>
          <p:cNvSpPr>
            <a:spLocks noGrp="1"/>
          </p:cNvSpPr>
          <p:nvPr>
            <p:ph sz="half" idx="2" hasCustomPrompt="1"/>
          </p:nvPr>
        </p:nvSpPr>
        <p:spPr>
          <a:xfrm>
            <a:off x="6324600" y="1825625"/>
            <a:ext cx="5029200" cy="4351338"/>
          </a:xfrm>
        </p:spPr>
        <p:txBody>
          <a:bodyPr rtlCol="0">
            <a:normAutofit/>
          </a:bodyPr>
          <a:lstStyle>
            <a:lvl1pPr marL="342900" indent="-342900" rtl="0">
              <a:buFont typeface="Arial" panose="020B0604020202020204" pitchFamily="34" charset="0"/>
              <a:buChar char="•"/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lt-LT" dirty="0"/>
              <a:t>Spustelėję </a:t>
            </a:r>
            <a:r>
              <a:rPr lang="lt-LT" dirty="0" err="1"/>
              <a:t>redag</a:t>
            </a:r>
            <a:r>
              <a:rPr lang="lt-LT" dirty="0"/>
              <a:t>. ruoš. teksto stilių</a:t>
            </a:r>
          </a:p>
          <a:p>
            <a:pPr lvl="1" rtl="0"/>
            <a:r>
              <a:rPr lang="lt-LT" dirty="0"/>
              <a:t>Antras lygis</a:t>
            </a:r>
          </a:p>
          <a:p>
            <a:pPr lvl="2" rtl="0"/>
            <a:r>
              <a:rPr lang="lt-LT" dirty="0"/>
              <a:t>Trečias lygis</a:t>
            </a:r>
          </a:p>
          <a:p>
            <a:pPr lvl="3" rtl="0"/>
            <a:r>
              <a:rPr lang="lt-LT" dirty="0"/>
              <a:t>Ketvirtas lygis</a:t>
            </a:r>
          </a:p>
          <a:p>
            <a:pPr lvl="4" rtl="0"/>
            <a:r>
              <a:rPr lang="lt-LT" dirty="0"/>
              <a:t>Penktas lygis</a:t>
            </a:r>
          </a:p>
        </p:txBody>
      </p:sp>
      <p:sp>
        <p:nvSpPr>
          <p:cNvPr id="6" name="4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t-LT" dirty="0"/>
          </a:p>
        </p:txBody>
      </p:sp>
      <p:sp>
        <p:nvSpPr>
          <p:cNvPr id="5" name="5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DC6F04-525F-49A8-8031-2B4EA8A33241}" type="datetime1">
              <a:rPr lang="lt-LT" smtClean="0"/>
              <a:t>2024-05-31</a:t>
            </a:fld>
            <a:endParaRPr lang="lt-LT" dirty="0"/>
          </a:p>
        </p:txBody>
      </p:sp>
      <p:sp>
        <p:nvSpPr>
          <p:cNvPr id="7" name="6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13333A4-2EF1-4B79-B68C-AB20E66B4822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96317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a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lt-LT"/>
              <a:t>Spustelėję redag. ruoš. pavad. stilių</a:t>
            </a:r>
            <a:endParaRPr lang="lt-LT" dirty="0"/>
          </a:p>
        </p:txBody>
      </p:sp>
      <p:sp>
        <p:nvSpPr>
          <p:cNvPr id="3" name="2 teksto vietos rezervavimo ženklas"/>
          <p:cNvSpPr>
            <a:spLocks noGrp="1"/>
          </p:cNvSpPr>
          <p:nvPr>
            <p:ph type="body" idx="1" hasCustomPrompt="1"/>
          </p:nvPr>
        </p:nvSpPr>
        <p:spPr>
          <a:xfrm>
            <a:off x="839788" y="1828800"/>
            <a:ext cx="5029200" cy="685800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100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lt-LT" dirty="0"/>
              <a:t>Spustelėję </a:t>
            </a:r>
            <a:r>
              <a:rPr lang="lt-LT" dirty="0" err="1"/>
              <a:t>redag</a:t>
            </a:r>
            <a:r>
              <a:rPr lang="lt-LT" dirty="0"/>
              <a:t>. ruoš. teksto stilių</a:t>
            </a:r>
          </a:p>
        </p:txBody>
      </p:sp>
      <p:sp>
        <p:nvSpPr>
          <p:cNvPr id="4" name="3 turinio vietos rezervavimo ženklas"/>
          <p:cNvSpPr>
            <a:spLocks noGrp="1"/>
          </p:cNvSpPr>
          <p:nvPr>
            <p:ph sz="half" idx="2" hasCustomPrompt="1"/>
          </p:nvPr>
        </p:nvSpPr>
        <p:spPr>
          <a:xfrm>
            <a:off x="839788" y="2514600"/>
            <a:ext cx="5029200" cy="3675063"/>
          </a:xfrm>
        </p:spPr>
        <p:txBody>
          <a:bodyPr rtlCol="0">
            <a:normAutofit/>
          </a:bodyPr>
          <a:lstStyle>
            <a:lvl1pPr marL="342900" indent="-342900" rtl="0">
              <a:buFont typeface="Arial" panose="020B0604020202020204" pitchFamily="34" charset="0"/>
              <a:buChar char="•"/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lt-LT" dirty="0"/>
              <a:t>Spustelėję </a:t>
            </a:r>
            <a:r>
              <a:rPr lang="lt-LT" dirty="0" err="1"/>
              <a:t>redag</a:t>
            </a:r>
            <a:r>
              <a:rPr lang="lt-LT" dirty="0"/>
              <a:t>. ruoš. teksto stilių</a:t>
            </a:r>
          </a:p>
          <a:p>
            <a:pPr lvl="1" rtl="0"/>
            <a:r>
              <a:rPr lang="lt-LT" dirty="0"/>
              <a:t>Antras lygis</a:t>
            </a:r>
          </a:p>
          <a:p>
            <a:pPr lvl="2" rtl="0"/>
            <a:r>
              <a:rPr lang="lt-LT" dirty="0"/>
              <a:t>Trečias lygis</a:t>
            </a:r>
          </a:p>
          <a:p>
            <a:pPr lvl="3" rtl="0"/>
            <a:r>
              <a:rPr lang="lt-LT" dirty="0"/>
              <a:t>Ketvirtas lygis</a:t>
            </a:r>
          </a:p>
          <a:p>
            <a:pPr lvl="4" rtl="0"/>
            <a:r>
              <a:rPr lang="lt-LT" dirty="0"/>
              <a:t>Penktas lygis</a:t>
            </a:r>
          </a:p>
        </p:txBody>
      </p:sp>
      <p:sp>
        <p:nvSpPr>
          <p:cNvPr id="5" name="4 teksto vietos rezervavimo ženklas"/>
          <p:cNvSpPr>
            <a:spLocks noGrp="1"/>
          </p:cNvSpPr>
          <p:nvPr>
            <p:ph type="body" sz="quarter" idx="3" hasCustomPrompt="1"/>
          </p:nvPr>
        </p:nvSpPr>
        <p:spPr>
          <a:xfrm>
            <a:off x="6326188" y="1828800"/>
            <a:ext cx="5029200" cy="685800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100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lt-LT" dirty="0"/>
              <a:t>Spustelėję </a:t>
            </a:r>
            <a:r>
              <a:rPr lang="lt-LT" dirty="0" err="1"/>
              <a:t>redag</a:t>
            </a:r>
            <a:r>
              <a:rPr lang="lt-LT" dirty="0"/>
              <a:t>. ruoš. teksto stilių</a:t>
            </a:r>
          </a:p>
        </p:txBody>
      </p:sp>
      <p:sp>
        <p:nvSpPr>
          <p:cNvPr id="6" name="5 turinio vietos rezervavimo ženklas"/>
          <p:cNvSpPr>
            <a:spLocks noGrp="1"/>
          </p:cNvSpPr>
          <p:nvPr>
            <p:ph sz="quarter" idx="4" hasCustomPrompt="1"/>
          </p:nvPr>
        </p:nvSpPr>
        <p:spPr>
          <a:xfrm>
            <a:off x="6326188" y="2514600"/>
            <a:ext cx="5029200" cy="3675063"/>
          </a:xfrm>
        </p:spPr>
        <p:txBody>
          <a:bodyPr rtlCol="0">
            <a:normAutofit/>
          </a:bodyPr>
          <a:lstStyle>
            <a:lvl1pPr marL="342900" indent="-342900" rtl="0">
              <a:buFont typeface="Arial" panose="020B0604020202020204" pitchFamily="34" charset="0"/>
              <a:buChar char="•"/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lt-LT" dirty="0"/>
              <a:t>Spustelėję </a:t>
            </a:r>
            <a:r>
              <a:rPr lang="lt-LT" dirty="0" err="1"/>
              <a:t>redag</a:t>
            </a:r>
            <a:r>
              <a:rPr lang="lt-LT" dirty="0"/>
              <a:t>. ruoš. teksto stilių</a:t>
            </a:r>
          </a:p>
          <a:p>
            <a:pPr lvl="1" rtl="0"/>
            <a:r>
              <a:rPr lang="lt-LT" dirty="0"/>
              <a:t>Antras lygis</a:t>
            </a:r>
          </a:p>
          <a:p>
            <a:pPr lvl="2" rtl="0"/>
            <a:r>
              <a:rPr lang="lt-LT" dirty="0"/>
              <a:t>Trečias lygis</a:t>
            </a:r>
          </a:p>
          <a:p>
            <a:pPr lvl="3" rtl="0"/>
            <a:r>
              <a:rPr lang="lt-LT" dirty="0"/>
              <a:t>Ketvirtas lygis</a:t>
            </a:r>
          </a:p>
          <a:p>
            <a:pPr lvl="4" rtl="0"/>
            <a:r>
              <a:rPr lang="lt-LT" dirty="0"/>
              <a:t>Penktas lygis</a:t>
            </a:r>
          </a:p>
        </p:txBody>
      </p:sp>
      <p:sp>
        <p:nvSpPr>
          <p:cNvPr id="8" name="6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t-LT" dirty="0"/>
          </a:p>
        </p:txBody>
      </p:sp>
      <p:sp>
        <p:nvSpPr>
          <p:cNvPr id="7" name="7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4885E30-78A6-42AB-AEFD-516117E56DCB}" type="datetime1">
              <a:rPr lang="lt-LT" smtClean="0"/>
              <a:t>2024-05-31</a:t>
            </a:fld>
            <a:endParaRPr lang="lt-LT" dirty="0"/>
          </a:p>
        </p:txBody>
      </p:sp>
      <p:sp>
        <p:nvSpPr>
          <p:cNvPr id="9" name="8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13333A4-2EF1-4B79-B68C-AB20E66B4822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44799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lt-LT"/>
              <a:t>Spustelėję redag. ruoš. pavad. stilių</a:t>
            </a:r>
            <a:endParaRPr lang="lt-LT" dirty="0"/>
          </a:p>
        </p:txBody>
      </p:sp>
      <p:sp>
        <p:nvSpPr>
          <p:cNvPr id="4" name="2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t-LT" dirty="0"/>
          </a:p>
        </p:txBody>
      </p:sp>
      <p:sp>
        <p:nvSpPr>
          <p:cNvPr id="3" name="3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D01DF37-6C3C-4DD8-BD6E-CFFC65F074AF}" type="datetime1">
              <a:rPr lang="lt-LT" smtClean="0"/>
              <a:t>2024-05-31</a:t>
            </a:fld>
            <a:endParaRPr lang="lt-LT" dirty="0"/>
          </a:p>
        </p:txBody>
      </p:sp>
      <p:sp>
        <p:nvSpPr>
          <p:cNvPr id="5" name="4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13333A4-2EF1-4B79-B68C-AB20E66B4822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95634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t-LT" dirty="0"/>
          </a:p>
        </p:txBody>
      </p:sp>
      <p:sp>
        <p:nvSpPr>
          <p:cNvPr id="2" name="2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F5F5952-5B1C-4F68-9DC5-F7E755DA9BB3}" type="datetime1">
              <a:rPr lang="lt-LT" smtClean="0"/>
              <a:t>2024-05-31</a:t>
            </a:fld>
            <a:endParaRPr lang="lt-LT" dirty="0"/>
          </a:p>
        </p:txBody>
      </p:sp>
      <p:sp>
        <p:nvSpPr>
          <p:cNvPr id="4" name="3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13333A4-2EF1-4B79-B68C-AB20E66B4822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6730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>
          <a:xfrm>
            <a:off x="7924800" y="1524000"/>
            <a:ext cx="3429000" cy="1905000"/>
          </a:xfrm>
        </p:spPr>
        <p:txBody>
          <a:bodyPr rtlCol="0" anchor="b">
            <a:normAutofit/>
          </a:bodyPr>
          <a:lstStyle>
            <a:lvl1pPr rtl="0">
              <a:defRPr sz="3400"/>
            </a:lvl1pPr>
          </a:lstStyle>
          <a:p>
            <a:pPr rtl="0"/>
            <a:r>
              <a:rPr lang="lt-LT"/>
              <a:t>Spustelėję redag. ruoš. pavad. stilių</a:t>
            </a:r>
            <a:endParaRPr lang="lt-LT" dirty="0"/>
          </a:p>
        </p:txBody>
      </p:sp>
      <p:sp>
        <p:nvSpPr>
          <p:cNvPr id="3" name="2 turinio vietos rezervavimo ženklas"/>
          <p:cNvSpPr>
            <a:spLocks noGrp="1"/>
          </p:cNvSpPr>
          <p:nvPr>
            <p:ph idx="1" hasCustomPrompt="1"/>
          </p:nvPr>
        </p:nvSpPr>
        <p:spPr>
          <a:xfrm>
            <a:off x="838200" y="685800"/>
            <a:ext cx="6400800" cy="5257800"/>
          </a:xfrm>
        </p:spPr>
        <p:txBody>
          <a:bodyPr rtlCol="0">
            <a:normAutofit/>
          </a:bodyPr>
          <a:lstStyle>
            <a:lvl1pPr marL="342900" indent="-342900" rtl="0">
              <a:buFont typeface="Arial" panose="020B0604020202020204" pitchFamily="34" charset="0"/>
              <a:buChar char="•"/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lt-LT" dirty="0"/>
              <a:t>Spustelėję </a:t>
            </a:r>
            <a:r>
              <a:rPr lang="lt-LT" dirty="0" err="1"/>
              <a:t>redag</a:t>
            </a:r>
            <a:r>
              <a:rPr lang="lt-LT" dirty="0"/>
              <a:t>. ruoš. teksto stilių</a:t>
            </a:r>
          </a:p>
          <a:p>
            <a:pPr lvl="1" rtl="0"/>
            <a:r>
              <a:rPr lang="lt-LT" dirty="0"/>
              <a:t>Antras lygis</a:t>
            </a:r>
          </a:p>
          <a:p>
            <a:pPr lvl="2" rtl="0"/>
            <a:r>
              <a:rPr lang="lt-LT" dirty="0"/>
              <a:t>Trečias lygis</a:t>
            </a:r>
          </a:p>
          <a:p>
            <a:pPr lvl="3" rtl="0"/>
            <a:r>
              <a:rPr lang="lt-LT" dirty="0"/>
              <a:t>Ketvirtas lygis</a:t>
            </a:r>
          </a:p>
          <a:p>
            <a:pPr lvl="4" rtl="0"/>
            <a:r>
              <a:rPr lang="lt-LT" dirty="0"/>
              <a:t>Penktas lygis</a:t>
            </a:r>
          </a:p>
        </p:txBody>
      </p:sp>
      <p:sp>
        <p:nvSpPr>
          <p:cNvPr id="4" name="3 teksto vietos rezervavimo ženklas"/>
          <p:cNvSpPr>
            <a:spLocks noGrp="1"/>
          </p:cNvSpPr>
          <p:nvPr>
            <p:ph type="body" sz="half" idx="2" hasCustomPrompt="1"/>
          </p:nvPr>
        </p:nvSpPr>
        <p:spPr>
          <a:xfrm>
            <a:off x="7924800" y="3581400"/>
            <a:ext cx="3429000" cy="1828800"/>
          </a:xfrm>
        </p:spPr>
        <p:txBody>
          <a:bodyPr rtlCol="0"/>
          <a:lstStyle>
            <a:lvl1pPr marL="0" indent="0" rtl="0">
              <a:spcBef>
                <a:spcPts val="10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lt-LT" dirty="0"/>
              <a:t>Spustelėję </a:t>
            </a:r>
            <a:r>
              <a:rPr lang="lt-LT" dirty="0" err="1"/>
              <a:t>redag</a:t>
            </a:r>
            <a:r>
              <a:rPr lang="lt-LT" dirty="0"/>
              <a:t>. ruoš. teksto stilių</a:t>
            </a:r>
          </a:p>
        </p:txBody>
      </p:sp>
      <p:sp>
        <p:nvSpPr>
          <p:cNvPr id="6" name="4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t-LT" dirty="0"/>
          </a:p>
        </p:txBody>
      </p:sp>
      <p:sp>
        <p:nvSpPr>
          <p:cNvPr id="5" name="5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EE58E36-1DCA-4339-995B-938F0A6F53C9}" type="datetime1">
              <a:rPr lang="lt-LT" smtClean="0"/>
              <a:t>2024-05-31</a:t>
            </a:fld>
            <a:endParaRPr lang="lt-LT" dirty="0"/>
          </a:p>
        </p:txBody>
      </p:sp>
      <p:sp>
        <p:nvSpPr>
          <p:cNvPr id="7" name="6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13333A4-2EF1-4B79-B68C-AB20E66B4822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7896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o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>
          <a:xfrm>
            <a:off x="7924800" y="1527048"/>
            <a:ext cx="3429000" cy="1901952"/>
          </a:xfrm>
        </p:spPr>
        <p:txBody>
          <a:bodyPr rtlCol="0" anchor="b">
            <a:normAutofit/>
          </a:bodyPr>
          <a:lstStyle>
            <a:lvl1pPr rtl="0">
              <a:defRPr sz="3400"/>
            </a:lvl1pPr>
          </a:lstStyle>
          <a:p>
            <a:pPr rtl="0"/>
            <a:r>
              <a:rPr lang="lt-LT"/>
              <a:t>Spustelėję redag. ruoš. pavad. stilių</a:t>
            </a:r>
            <a:endParaRPr lang="lt-LT" dirty="0"/>
          </a:p>
        </p:txBody>
      </p:sp>
      <p:sp>
        <p:nvSpPr>
          <p:cNvPr id="3" name="2 paveikslėlio vietos rezervavimo ženklas" descr="Tuščias vietos rezervavimo ženklas vaizdui įtraukti. Spustelėkite vietos rezervavimo ženklą ir pasirinkite vaizdą, kurį norite įtraukti"/>
          <p:cNvSpPr>
            <a:spLocks noGrp="1"/>
          </p:cNvSpPr>
          <p:nvPr>
            <p:ph type="pic" idx="1"/>
          </p:nvPr>
        </p:nvSpPr>
        <p:spPr>
          <a:xfrm>
            <a:off x="838198" y="685800"/>
            <a:ext cx="6400800" cy="5257800"/>
          </a:xfrm>
        </p:spPr>
        <p:txBody>
          <a:bodyPr rtlCol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lt-LT"/>
              <a:t>Spustelėkite piktogr. norėdami įtraukti pav.</a:t>
            </a:r>
            <a:endParaRPr lang="lt-LT" dirty="0"/>
          </a:p>
        </p:txBody>
      </p:sp>
      <p:sp>
        <p:nvSpPr>
          <p:cNvPr id="4" name="3 teksto vietos rezervavimo ženklas"/>
          <p:cNvSpPr>
            <a:spLocks noGrp="1"/>
          </p:cNvSpPr>
          <p:nvPr>
            <p:ph type="body" sz="half" idx="2" hasCustomPrompt="1"/>
          </p:nvPr>
        </p:nvSpPr>
        <p:spPr>
          <a:xfrm>
            <a:off x="7924800" y="3581400"/>
            <a:ext cx="3428999" cy="1828800"/>
          </a:xfrm>
        </p:spPr>
        <p:txBody>
          <a:bodyPr rtlCol="0"/>
          <a:lstStyle>
            <a:lvl1pPr marL="0" indent="0" rtl="0">
              <a:spcBef>
                <a:spcPts val="10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lt-LT" dirty="0"/>
              <a:t>Spustelėję </a:t>
            </a:r>
            <a:r>
              <a:rPr lang="lt-LT" dirty="0" err="1"/>
              <a:t>redag</a:t>
            </a:r>
            <a:r>
              <a:rPr lang="lt-LT" dirty="0"/>
              <a:t>. ruoš. teksto stilių</a:t>
            </a:r>
          </a:p>
        </p:txBody>
      </p:sp>
      <p:sp>
        <p:nvSpPr>
          <p:cNvPr id="6" name="4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t-LT" dirty="0"/>
          </a:p>
        </p:txBody>
      </p:sp>
      <p:sp>
        <p:nvSpPr>
          <p:cNvPr id="5" name="5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6FDBE61-F4EB-4FF5-A6BB-5E681DBB047E}" type="datetime1">
              <a:rPr lang="lt-LT" smtClean="0"/>
              <a:t>2024-05-31</a:t>
            </a:fld>
            <a:endParaRPr lang="lt-LT" dirty="0"/>
          </a:p>
        </p:txBody>
      </p:sp>
      <p:sp>
        <p:nvSpPr>
          <p:cNvPr id="7" name="6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13333A4-2EF1-4B79-B68C-AB20E66B4822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2527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lt-LT"/>
              <a:t>Spustelėję redag. ruoš. pavad. stilių</a:t>
            </a:r>
            <a:endParaRPr lang="lt-LT" dirty="0"/>
          </a:p>
        </p:txBody>
      </p:sp>
      <p:sp>
        <p:nvSpPr>
          <p:cNvPr id="3" name="2 vertikalaus teksto vietos rezervavimo ženklas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1pPr marL="342900" indent="-342900" rtl="0">
              <a:buFont typeface="Arial" panose="020B0604020202020204" pitchFamily="34" charset="0"/>
              <a:buChar char="•"/>
              <a:defRPr/>
            </a:lvl1pPr>
          </a:lstStyle>
          <a:p>
            <a:pPr lvl="0" rtl="0"/>
            <a:r>
              <a:rPr lang="lt-LT" dirty="0"/>
              <a:t>Spustelėję </a:t>
            </a:r>
            <a:r>
              <a:rPr lang="lt-LT" dirty="0" err="1"/>
              <a:t>redag</a:t>
            </a:r>
            <a:r>
              <a:rPr lang="lt-LT" dirty="0"/>
              <a:t>. ruoš. teksto stilių</a:t>
            </a:r>
          </a:p>
          <a:p>
            <a:pPr lvl="1" rtl="0"/>
            <a:r>
              <a:rPr lang="lt-LT" dirty="0"/>
              <a:t>Antras lygis</a:t>
            </a:r>
          </a:p>
          <a:p>
            <a:pPr lvl="2" rtl="0"/>
            <a:r>
              <a:rPr lang="lt-LT" dirty="0"/>
              <a:t>Trečias lygis</a:t>
            </a:r>
          </a:p>
          <a:p>
            <a:pPr lvl="3" rtl="0"/>
            <a:r>
              <a:rPr lang="lt-LT" dirty="0"/>
              <a:t>Ketvirtas lygis</a:t>
            </a:r>
          </a:p>
          <a:p>
            <a:pPr lvl="4" rtl="0"/>
            <a:r>
              <a:rPr lang="lt-LT" dirty="0"/>
              <a:t>Penktas lygis</a:t>
            </a:r>
          </a:p>
        </p:txBody>
      </p:sp>
      <p:sp>
        <p:nvSpPr>
          <p:cNvPr id="5" name="3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t-LT" dirty="0"/>
          </a:p>
        </p:txBody>
      </p:sp>
      <p:sp>
        <p:nvSpPr>
          <p:cNvPr id="4" name="4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4EF6DDB-5210-4F5E-90FD-0F383E7C043B}" type="datetime1">
              <a:rPr lang="lt-LT" smtClean="0"/>
              <a:t>2024-05-31</a:t>
            </a:fld>
            <a:endParaRPr lang="lt-LT" dirty="0"/>
          </a:p>
        </p:txBody>
      </p:sp>
      <p:sp>
        <p:nvSpPr>
          <p:cNvPr id="6" name="5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13333A4-2EF1-4B79-B68C-AB20E66B4822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78755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tikalus pavadinimas"/>
          <p:cNvSpPr>
            <a:spLocks noGrp="1"/>
          </p:cNvSpPr>
          <p:nvPr>
            <p:ph type="title" orient="vert"/>
          </p:nvPr>
        </p:nvSpPr>
        <p:spPr>
          <a:xfrm>
            <a:off x="9741693" y="365125"/>
            <a:ext cx="1600200" cy="5811838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lt-LT"/>
              <a:t>Spustelėję redag. ruoš. pavad. stilių</a:t>
            </a:r>
            <a:endParaRPr lang="lt-LT" dirty="0"/>
          </a:p>
        </p:txBody>
      </p:sp>
      <p:sp>
        <p:nvSpPr>
          <p:cNvPr id="3" name="2 vertikalaus teksto vietos rezervavimo ženklas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8534400" cy="5811838"/>
          </a:xfrm>
        </p:spPr>
        <p:txBody>
          <a:bodyPr vert="eaVert" rtlCol="0"/>
          <a:lstStyle>
            <a:lvl1pPr marL="342900" indent="-342900" rtl="0">
              <a:buFont typeface="Arial" panose="020B0604020202020204" pitchFamily="34" charset="0"/>
              <a:buChar char="•"/>
              <a:defRPr/>
            </a:lvl1pPr>
          </a:lstStyle>
          <a:p>
            <a:pPr lvl="0" rtl="0"/>
            <a:r>
              <a:rPr lang="lt-LT" dirty="0"/>
              <a:t>Spustelėję </a:t>
            </a:r>
            <a:r>
              <a:rPr lang="lt-LT" dirty="0" err="1"/>
              <a:t>redag</a:t>
            </a:r>
            <a:r>
              <a:rPr lang="lt-LT" dirty="0"/>
              <a:t>. ruoš. teksto stilių</a:t>
            </a:r>
          </a:p>
          <a:p>
            <a:pPr lvl="1" rtl="0"/>
            <a:r>
              <a:rPr lang="lt-LT" dirty="0"/>
              <a:t>Antras lygis</a:t>
            </a:r>
          </a:p>
          <a:p>
            <a:pPr lvl="2" rtl="0"/>
            <a:r>
              <a:rPr lang="lt-LT" dirty="0"/>
              <a:t>Trečias lygis</a:t>
            </a:r>
          </a:p>
          <a:p>
            <a:pPr lvl="3" rtl="0"/>
            <a:r>
              <a:rPr lang="lt-LT" dirty="0"/>
              <a:t>Ketvirtas lygis</a:t>
            </a:r>
          </a:p>
          <a:p>
            <a:pPr lvl="4" rtl="0"/>
            <a:r>
              <a:rPr lang="lt-LT" dirty="0"/>
              <a:t>Penktas lygis</a:t>
            </a:r>
          </a:p>
        </p:txBody>
      </p:sp>
      <p:sp>
        <p:nvSpPr>
          <p:cNvPr id="5" name="3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t-LT" dirty="0"/>
          </a:p>
        </p:txBody>
      </p:sp>
      <p:sp>
        <p:nvSpPr>
          <p:cNvPr id="4" name="4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355B2B2-95A3-4DBF-B88B-C3B909AE9A46}" type="datetime1">
              <a:rPr lang="lt-LT" smtClean="0"/>
              <a:t>2024-05-31</a:t>
            </a:fld>
            <a:endParaRPr lang="lt-LT" dirty="0"/>
          </a:p>
        </p:txBody>
      </p:sp>
      <p:sp>
        <p:nvSpPr>
          <p:cNvPr id="6" name="5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13333A4-2EF1-4B79-B68C-AB20E66B4822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7025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tačiakampis"/>
          <p:cNvSpPr/>
          <p:nvPr userDrawn="1"/>
        </p:nvSpPr>
        <p:spPr bwMode="invGray">
          <a:xfrm>
            <a:off x="0" y="6492239"/>
            <a:ext cx="12188825" cy="3657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lt-LT" dirty="0"/>
          </a:p>
        </p:txBody>
      </p:sp>
      <p:sp>
        <p:nvSpPr>
          <p:cNvPr id="2" name="1 pavadinimo vietos rezervavimo ženklas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452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lt-LT" dirty="0"/>
              <a:t>Spustelėję </a:t>
            </a:r>
            <a:r>
              <a:rPr lang="lt-LT" dirty="0" err="1"/>
              <a:t>redag</a:t>
            </a:r>
            <a:r>
              <a:rPr lang="lt-LT" dirty="0"/>
              <a:t>. ruoš. pavad. stilių</a:t>
            </a:r>
          </a:p>
        </p:txBody>
      </p:sp>
      <p:sp>
        <p:nvSpPr>
          <p:cNvPr id="3" name="2 teksto vietos rezervavimo ženklas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lt-LT" dirty="0"/>
              <a:t>Spustelėję </a:t>
            </a:r>
            <a:r>
              <a:rPr lang="lt-LT" dirty="0" err="1"/>
              <a:t>redag</a:t>
            </a:r>
            <a:r>
              <a:rPr lang="lt-LT" dirty="0"/>
              <a:t>. ruoš. teksto stilių</a:t>
            </a:r>
          </a:p>
          <a:p>
            <a:pPr lvl="1" rtl="0"/>
            <a:r>
              <a:rPr lang="lt-LT" dirty="0"/>
              <a:t>Antras lygis</a:t>
            </a:r>
          </a:p>
          <a:p>
            <a:pPr lvl="2" rtl="0"/>
            <a:r>
              <a:rPr lang="lt-LT" dirty="0"/>
              <a:t>Trečias lygis</a:t>
            </a:r>
          </a:p>
          <a:p>
            <a:pPr lvl="3" rtl="0"/>
            <a:r>
              <a:rPr lang="lt-LT" dirty="0"/>
              <a:t>Ketvirtas lygis</a:t>
            </a:r>
          </a:p>
          <a:p>
            <a:pPr lvl="4" rtl="0"/>
            <a:r>
              <a:rPr lang="lt-LT" dirty="0"/>
              <a:t>Penktas lygis</a:t>
            </a:r>
          </a:p>
        </p:txBody>
      </p:sp>
      <p:sp>
        <p:nvSpPr>
          <p:cNvPr id="5" name="3 poraštės vietos rezervavimo ženklas"/>
          <p:cNvSpPr>
            <a:spLocks noGrp="1"/>
          </p:cNvSpPr>
          <p:nvPr>
            <p:ph type="ftr" sz="quarter" idx="3"/>
          </p:nvPr>
        </p:nvSpPr>
        <p:spPr>
          <a:xfrm>
            <a:off x="381000" y="6549715"/>
            <a:ext cx="8442158" cy="229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endParaRPr lang="lt-LT" dirty="0"/>
          </a:p>
        </p:txBody>
      </p:sp>
      <p:sp>
        <p:nvSpPr>
          <p:cNvPr id="4" name="4 datos vietos rezervavimo ženklas"/>
          <p:cNvSpPr>
            <a:spLocks noGrp="1"/>
          </p:cNvSpPr>
          <p:nvPr>
            <p:ph type="dt" sz="half" idx="2"/>
          </p:nvPr>
        </p:nvSpPr>
        <p:spPr>
          <a:xfrm>
            <a:off x="9685939" y="6549715"/>
            <a:ext cx="1667860" cy="229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40000"/>
                    <a:lumOff val="60000"/>
                  </a:schemeClr>
                </a:solidFill>
              </a:defRPr>
            </a:lvl1pPr>
          </a:lstStyle>
          <a:p>
            <a:fld id="{EF1BF69E-F599-412F-AD32-5FE19F431E55}" type="datetime1">
              <a:rPr lang="lt-LT" smtClean="0"/>
              <a:t>2024-05-31</a:t>
            </a:fld>
            <a:endParaRPr lang="lt-LT" dirty="0"/>
          </a:p>
        </p:txBody>
      </p:sp>
      <p:sp>
        <p:nvSpPr>
          <p:cNvPr id="6" name="5 skaidrės numerio vietos rezervavimo ženklas"/>
          <p:cNvSpPr>
            <a:spLocks noGrp="1"/>
          </p:cNvSpPr>
          <p:nvPr>
            <p:ph type="sldNum" sz="quarter" idx="4"/>
          </p:nvPr>
        </p:nvSpPr>
        <p:spPr>
          <a:xfrm>
            <a:off x="11353799" y="6549715"/>
            <a:ext cx="446361" cy="229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fld id="{B13333A4-2EF1-4B79-B68C-AB20E66B4822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1558716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800"/>
        </a:spcBef>
        <a:spcAft>
          <a:spcPts val="0"/>
        </a:spcAft>
        <a:buClr>
          <a:schemeClr val="accent1"/>
        </a:buClr>
        <a:buSzTx/>
        <a:buFont typeface="Arial" panose="020B0604020202020204" pitchFamily="34" charset="0"/>
        <a:buNone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ctrTitle"/>
          </p:nvPr>
        </p:nvSpPr>
        <p:spPr>
          <a:xfrm>
            <a:off x="623392" y="4361945"/>
            <a:ext cx="10515598" cy="1158446"/>
          </a:xfrm>
        </p:spPr>
        <p:txBody>
          <a:bodyPr rtlCol="0">
            <a:normAutofit fontScale="90000"/>
          </a:bodyPr>
          <a:lstStyle/>
          <a:p>
            <a:pPr rtl="0"/>
            <a:r>
              <a:rPr lang="lt-LT" dirty="0"/>
              <a:t>Vidaus degimo varikliai </a:t>
            </a:r>
            <a:br>
              <a:rPr lang="lt-LT" dirty="0"/>
            </a:br>
            <a:endParaRPr lang="lt-LT" dirty="0"/>
          </a:p>
        </p:txBody>
      </p:sp>
      <p:sp>
        <p:nvSpPr>
          <p:cNvPr id="4" name="Antrinis pavadinimas 3"/>
          <p:cNvSpPr>
            <a:spLocks noGrp="1"/>
          </p:cNvSpPr>
          <p:nvPr>
            <p:ph type="subTitle" idx="1"/>
          </p:nvPr>
        </p:nvSpPr>
        <p:spPr>
          <a:xfrm>
            <a:off x="47328" y="5084472"/>
            <a:ext cx="11234463" cy="871838"/>
          </a:xfrm>
        </p:spPr>
        <p:txBody>
          <a:bodyPr>
            <a:normAutofit fontScale="92500" lnSpcReduction="20000"/>
          </a:bodyPr>
          <a:lstStyle/>
          <a:p>
            <a:r>
              <a:rPr lang="lt-LT" dirty="0"/>
              <a:t> Vilniaus r. Avižienių gimnazija</a:t>
            </a:r>
          </a:p>
          <a:p>
            <a:r>
              <a:rPr lang="lt-LT" dirty="0"/>
              <a:t> </a:t>
            </a:r>
            <a:r>
              <a:rPr lang="lt-LT" dirty="0" err="1"/>
              <a:t>Pareng</a:t>
            </a:r>
            <a:r>
              <a:rPr lang="lt-LT" dirty="0"/>
              <a:t> 9 kl. mokinės Saulė </a:t>
            </a:r>
            <a:r>
              <a:rPr lang="lt-LT" dirty="0" err="1"/>
              <a:t>Jokubynaitė</a:t>
            </a:r>
            <a:r>
              <a:rPr lang="lt-LT" dirty="0"/>
              <a:t> ir Milana Aleksejeva</a:t>
            </a:r>
          </a:p>
          <a:p>
            <a:r>
              <a:rPr lang="lt-LT" dirty="0"/>
              <a:t> Projekto kuratorė mokytoja metodininkė Rita </a:t>
            </a:r>
            <a:r>
              <a:rPr lang="lt-LT" dirty="0" err="1"/>
              <a:t>Grybaitė</a:t>
            </a:r>
            <a:endParaRPr lang="lt-LT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6A7C3C-5A3E-7470-66A6-46FE0D988DE5}"/>
              </a:ext>
            </a:extLst>
          </p:cNvPr>
          <p:cNvSpPr txBox="1"/>
          <p:nvPr/>
        </p:nvSpPr>
        <p:spPr>
          <a:xfrm>
            <a:off x="4367808" y="638132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2024m.  Vilnius</a:t>
            </a:r>
            <a:endParaRPr lang="lt-LT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4272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t-LT" dirty="0"/>
              <a:t>Turinys:</a:t>
            </a:r>
          </a:p>
        </p:txBody>
      </p:sp>
      <p:sp>
        <p:nvSpPr>
          <p:cNvPr id="3" name="2 turinio vietos rezervavimo ženklas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rtl="0">
              <a:buFont typeface="Wingdings" panose="05000000000000000000" pitchFamily="2" charset="2"/>
              <a:buChar char="v"/>
            </a:pPr>
            <a:r>
              <a:rPr lang="lt-LT" dirty="0"/>
              <a:t>Šiluminių variklių rūšys</a:t>
            </a:r>
          </a:p>
          <a:p>
            <a:pPr rtl="0">
              <a:buFont typeface="Wingdings" panose="05000000000000000000" pitchFamily="2" charset="2"/>
              <a:buChar char="v"/>
            </a:pPr>
            <a:r>
              <a:rPr lang="lt-LT" dirty="0"/>
              <a:t>Vidaus degimo variklis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lt-LT" dirty="0"/>
              <a:t>Vidaus degimo variklio veikimo principas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lt-LT" dirty="0"/>
              <a:t>Variklio vožtuvų paskirtis</a:t>
            </a:r>
          </a:p>
          <a:p>
            <a:pPr rtl="0">
              <a:buFont typeface="Wingdings" panose="05000000000000000000" pitchFamily="2" charset="2"/>
              <a:buChar char="v"/>
            </a:pPr>
            <a:r>
              <a:rPr lang="lt-LT" dirty="0"/>
              <a:t>Vidaus degimo variklių rūšys</a:t>
            </a:r>
          </a:p>
          <a:p>
            <a:pPr rtl="0">
              <a:buFont typeface="Wingdings" panose="05000000000000000000" pitchFamily="2" charset="2"/>
              <a:buChar char="v"/>
            </a:pPr>
            <a:r>
              <a:rPr lang="lt-LT" dirty="0"/>
              <a:t>Širdies „veikimo“ principas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lt-LT" dirty="0"/>
              <a:t>Vidaus degimo variklio ir širdies sandarų palyginimas</a:t>
            </a:r>
          </a:p>
          <a:p>
            <a:pPr rtl="0">
              <a:buFont typeface="Wingdings" panose="05000000000000000000" pitchFamily="2" charset="2"/>
              <a:buChar char="v"/>
            </a:pPr>
            <a:r>
              <a:rPr lang="lt-LT" dirty="0"/>
              <a:t>Teorijos apibendrinimas</a:t>
            </a:r>
          </a:p>
          <a:p>
            <a:pPr rtl="0">
              <a:buFont typeface="Wingdings" panose="05000000000000000000" pitchFamily="2" charset="2"/>
              <a:buChar char="v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682195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t-LT" dirty="0"/>
              <a:t>Šiluminiai varikliai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b="0" i="0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+mj-lt"/>
              </a:rPr>
              <a:t>Šiliminiu</a:t>
            </a:r>
            <a:r>
              <a:rPr lang="lt-LT" b="0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+mj-lt"/>
              </a:rPr>
              <a:t> varikliu- vadinama mašina, kurioje vidinė kuro energija virsta mechanine energija.</a:t>
            </a:r>
          </a:p>
          <a:p>
            <a:pPr marL="0" indent="0">
              <a:buNone/>
            </a:pPr>
            <a:r>
              <a:rPr lang="lt-LT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</a:rPr>
              <a:t>Šiluminių variklių rūšys:</a:t>
            </a:r>
          </a:p>
          <a:p>
            <a:pPr marL="457200" indent="-457200">
              <a:buFont typeface="+mj-lt"/>
              <a:buAutoNum type="alphaLcParenR"/>
            </a:pP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</a:rPr>
              <a:t>g</a:t>
            </a:r>
            <a:r>
              <a:rPr lang="lt-LT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</a:rPr>
              <a:t>aro mašinos</a:t>
            </a:r>
          </a:p>
          <a:p>
            <a:pPr marL="457200" indent="-457200">
              <a:buFont typeface="+mj-lt"/>
              <a:buAutoNum type="alphaLcParenR"/>
            </a:pP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</a:rPr>
              <a:t>g</a:t>
            </a:r>
            <a:r>
              <a:rPr lang="lt-LT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</a:rPr>
              <a:t>aro ir dujų turbinos</a:t>
            </a:r>
          </a:p>
          <a:p>
            <a:pPr marL="457200" indent="-457200">
              <a:buFont typeface="+mj-lt"/>
              <a:buAutoNum type="alphaLcParenR"/>
            </a:pP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</a:rPr>
              <a:t>v</a:t>
            </a:r>
            <a:r>
              <a:rPr lang="lt-LT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</a:rPr>
              <a:t>idaus</a:t>
            </a:r>
            <a:r>
              <a:rPr lang="lt-LT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</a:rPr>
              <a:t> degimo varikliai </a:t>
            </a:r>
          </a:p>
          <a:p>
            <a:pPr marL="457200" indent="-457200">
              <a:buFont typeface="+mj-lt"/>
              <a:buAutoNum type="alphaLcParenR"/>
            </a:pP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</a:rPr>
              <a:t>r</a:t>
            </a:r>
            <a:r>
              <a:rPr lang="lt-LT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</a:rPr>
              <a:t>eaktyvieji</a:t>
            </a:r>
            <a:r>
              <a:rPr lang="lt-LT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</a:rPr>
              <a:t> varikliai </a:t>
            </a:r>
          </a:p>
        </p:txBody>
      </p:sp>
      <p:pic>
        <p:nvPicPr>
          <p:cNvPr id="5" name="Paveikslėlis 4" descr="Paveikslėlis, kuriame yra Automobilio dalis, mašina, variklis&#10;&#10;Automatiškai sugeneruotas aprašymas">
            <a:extLst>
              <a:ext uri="{FF2B5EF4-FFF2-40B4-BE49-F238E27FC236}">
                <a16:creationId xmlns:a16="http://schemas.microsoft.com/office/drawing/2014/main" id="{61C7EB4E-CF43-43A2-8616-FF7A001BE5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904" y="2492896"/>
            <a:ext cx="2029767" cy="1350718"/>
          </a:xfrm>
          <a:prstGeom prst="rect">
            <a:avLst/>
          </a:prstGeom>
        </p:spPr>
      </p:pic>
      <p:pic>
        <p:nvPicPr>
          <p:cNvPr id="7" name="Paveikslėlis 6" descr="Paveikslėlis, kuriame yra Automobilio dalis, variklis&#10;&#10;Automatiškai sugeneruotas aprašymas">
            <a:extLst>
              <a:ext uri="{FF2B5EF4-FFF2-40B4-BE49-F238E27FC236}">
                <a16:creationId xmlns:a16="http://schemas.microsoft.com/office/drawing/2014/main" id="{B8FAA806-F1F5-4E5D-A9A5-3B1B33DEBD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888" y="4364756"/>
            <a:ext cx="2762250" cy="1647825"/>
          </a:xfrm>
          <a:prstGeom prst="rect">
            <a:avLst/>
          </a:prstGeom>
        </p:spPr>
      </p:pic>
      <p:pic>
        <p:nvPicPr>
          <p:cNvPr id="9" name="Paveikslėlis 8" descr="Paveikslėlis, kuriame yra traukinys, plienas, mašina, dūdelė&#10;&#10;Automatiškai sugeneruotas aprašymas">
            <a:extLst>
              <a:ext uri="{FF2B5EF4-FFF2-40B4-BE49-F238E27FC236}">
                <a16:creationId xmlns:a16="http://schemas.microsoft.com/office/drawing/2014/main" id="{29A37649-3754-4F0B-89DB-F8247B8DAE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264" y="4364756"/>
            <a:ext cx="2743200" cy="1666875"/>
          </a:xfrm>
          <a:prstGeom prst="rect">
            <a:avLst/>
          </a:prstGeom>
        </p:spPr>
      </p:pic>
      <p:pic>
        <p:nvPicPr>
          <p:cNvPr id="11" name="Paveikslėlis 10" descr="Paveikslėlis, kuriame yra mašina, inžinerija, asmuo, lauko&#10;&#10;Automatiškai sugeneruotas aprašymas">
            <a:extLst>
              <a:ext uri="{FF2B5EF4-FFF2-40B4-BE49-F238E27FC236}">
                <a16:creationId xmlns:a16="http://schemas.microsoft.com/office/drawing/2014/main" id="{BDB66BAC-1CC8-434A-B5DD-45ED6450CB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2463" y="2232982"/>
            <a:ext cx="1870545" cy="1870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48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t-LT" dirty="0"/>
              <a:t>Vidaus degimo varikliai </a:t>
            </a:r>
          </a:p>
        </p:txBody>
      </p:sp>
      <p:sp>
        <p:nvSpPr>
          <p:cNvPr id="5" name="3 turinio vietos rezervavimo ženklas"/>
          <p:cNvSpPr>
            <a:spLocks noGrp="1"/>
          </p:cNvSpPr>
          <p:nvPr>
            <p:ph sz="half" idx="1"/>
          </p:nvPr>
        </p:nvSpPr>
        <p:spPr>
          <a:xfrm>
            <a:off x="767408" y="1831328"/>
            <a:ext cx="6120680" cy="4351338"/>
          </a:xfrm>
        </p:spPr>
        <p:txBody>
          <a:bodyPr rtlCol="0"/>
          <a:lstStyle/>
          <a:p>
            <a:pPr>
              <a:buFont typeface="Wingdings" panose="05000000000000000000" pitchFamily="2" charset="2"/>
              <a:buChar char="Ø"/>
            </a:pPr>
            <a:r>
              <a:rPr lang="lt-LT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Vidaus degimo variklis – energijos rūšies keitimo įtaisas, </a:t>
            </a:r>
            <a:r>
              <a:rPr lang="lt-LT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variklis</a:t>
            </a:r>
            <a:r>
              <a:rPr lang="lt-LT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, uždaroje degimo kameroje atpalaiduojamą </a:t>
            </a:r>
            <a:r>
              <a:rPr lang="lt-LT" i="0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termocheminę</a:t>
            </a:r>
            <a:r>
              <a:rPr lang="lt-LT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 </a:t>
            </a:r>
            <a:r>
              <a:rPr lang="lt-LT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kuro</a:t>
            </a:r>
            <a:r>
              <a:rPr lang="lt-LT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 mišinio sprogimo </a:t>
            </a:r>
            <a:r>
              <a:rPr lang="lt-LT" i="0" strike="noStrike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reakcijos</a:t>
            </a:r>
            <a:r>
              <a:rPr lang="lt-LT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 </a:t>
            </a:r>
            <a:r>
              <a:rPr lang="lt-LT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energiją</a:t>
            </a:r>
            <a:r>
              <a:rPr lang="lt-LT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 verčiantis į </a:t>
            </a:r>
            <a:r>
              <a:rPr lang="lt-LT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mechaninę</a:t>
            </a:r>
            <a:r>
              <a:rPr lang="lt-LT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 – </a:t>
            </a:r>
            <a:r>
              <a:rPr lang="lt-LT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sukimo momentą</a:t>
            </a:r>
            <a:r>
              <a:rPr lang="lt-LT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</a:rPr>
              <a:t>.</a:t>
            </a:r>
            <a:endParaRPr lang="lt-LT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2249D6F3-BE8E-4E29-A43F-EAEB4BB070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392" y="4437112"/>
            <a:ext cx="5977880" cy="435133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lt-LT" b="0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+mj-lt"/>
              </a:rPr>
              <a:t>Vidaus degimo varikliai naudojami pramonėje, transporte (</a:t>
            </a:r>
            <a:r>
              <a:rPr lang="lt-LT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</a:rPr>
              <a:t>automobilio variklis</a:t>
            </a:r>
            <a:r>
              <a:rPr lang="lt-LT" b="0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+mj-lt"/>
              </a:rPr>
              <a:t>), kosmonautikoje.</a:t>
            </a:r>
            <a:endParaRPr lang="lt-LT" dirty="0">
              <a:solidFill>
                <a:schemeClr val="accent1">
                  <a:lumMod val="40000"/>
                  <a:lumOff val="60000"/>
                </a:schemeClr>
              </a:solidFill>
              <a:latin typeface="+mj-lt"/>
            </a:endParaRPr>
          </a:p>
        </p:txBody>
      </p:sp>
      <p:pic>
        <p:nvPicPr>
          <p:cNvPr id="10" name="Paveikslėlis 9" descr="Paveikslėlis, kuriame yra variklis, Automobilio dalis, Automobilio įsiurbimo kolektorius, automobilis&#10;&#10;Automatiškai sugeneruotas aprašymas">
            <a:extLst>
              <a:ext uri="{FF2B5EF4-FFF2-40B4-BE49-F238E27FC236}">
                <a16:creationId xmlns:a16="http://schemas.microsoft.com/office/drawing/2014/main" id="{346606F5-F790-4E35-A25D-E97D2FEC00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84" y="1196752"/>
            <a:ext cx="3854202" cy="256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02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>
          <a:xfrm>
            <a:off x="611188" y="340676"/>
            <a:ext cx="10515600" cy="1145224"/>
          </a:xfrm>
        </p:spPr>
        <p:txBody>
          <a:bodyPr rtlCol="0"/>
          <a:lstStyle/>
          <a:p>
            <a:pPr rtl="0"/>
            <a:r>
              <a:rPr lang="lt-LT" dirty="0"/>
              <a:t>Esminis vidaus degimo variklio veikimo principas:</a:t>
            </a:r>
          </a:p>
        </p:txBody>
      </p:sp>
      <p:sp>
        <p:nvSpPr>
          <p:cNvPr id="4" name="3 turinio vietos rezervavimo ženklas"/>
          <p:cNvSpPr>
            <a:spLocks noGrp="1"/>
          </p:cNvSpPr>
          <p:nvPr>
            <p:ph sz="half" idx="2"/>
          </p:nvPr>
        </p:nvSpPr>
        <p:spPr/>
        <p:txBody>
          <a:bodyPr rtlCol="0"/>
          <a:lstStyle/>
          <a:p>
            <a:pPr marL="0" indent="0" rtl="0">
              <a:buNone/>
            </a:pPr>
            <a:r>
              <a:rPr lang="lt-LT" b="0" i="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+mj-lt"/>
              </a:rPr>
              <a:t> jie šiluminę energiją verčia veleno sukimosi arba iš tūtos ištekančio deginių srauto energija. Stūmokliniuose vidaus degimo varikliuose deginiai cilindruose plečiasi ir stumia stūmoklius, o šie per švaistiklius suka veleną</a:t>
            </a:r>
            <a:endParaRPr lang="lt-LT" dirty="0"/>
          </a:p>
        </p:txBody>
      </p:sp>
      <p:pic>
        <p:nvPicPr>
          <p:cNvPr id="8" name="Paveikslėlis 7" descr="Paveikslėlis, kuriame yra eskizas, piešimas, animacija, menas&#10;&#10;Automatiškai sugeneruotas aprašymas">
            <a:extLst>
              <a:ext uri="{FF2B5EF4-FFF2-40B4-BE49-F238E27FC236}">
                <a16:creationId xmlns:a16="http://schemas.microsoft.com/office/drawing/2014/main" id="{8478B7E9-7742-4D69-B9C7-18514B06A6D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0336" y="1485900"/>
            <a:ext cx="2110061" cy="4576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061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Keturtak</a:t>
            </a:r>
            <a:r>
              <a:rPr lang="lt-LT" dirty="0"/>
              <a:t>č</a:t>
            </a:r>
            <a:r>
              <a:rPr lang="en-US" dirty="0"/>
              <a:t>io </a:t>
            </a:r>
            <a:r>
              <a:rPr lang="en-US" dirty="0" err="1"/>
              <a:t>vidaus</a:t>
            </a:r>
            <a:r>
              <a:rPr lang="en-US" dirty="0"/>
              <a:t> </a:t>
            </a:r>
            <a:r>
              <a:rPr lang="en-US" dirty="0" err="1"/>
              <a:t>degimo</a:t>
            </a:r>
            <a:r>
              <a:rPr lang="en-US" dirty="0"/>
              <a:t> </a:t>
            </a:r>
            <a:r>
              <a:rPr lang="lt-LT" dirty="0"/>
              <a:t>variklio veikimo principas ir sandara :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65448" y="1498179"/>
            <a:ext cx="3312368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lt-LT" sz="1600" dirty="0"/>
          </a:p>
          <a:p>
            <a:r>
              <a:rPr lang="lt-LT" sz="1600" dirty="0"/>
              <a:t>1- </a:t>
            </a:r>
            <a:r>
              <a:rPr lang="lt-LT" sz="1600" dirty="0" err="1"/>
              <a:t>įsiurbimas:stūmoklis</a:t>
            </a:r>
            <a:r>
              <a:rPr lang="lt-LT" sz="1600" dirty="0"/>
              <a:t> juda </a:t>
            </a:r>
            <a:r>
              <a:rPr lang="lt-LT" sz="1600" dirty="0" err="1"/>
              <a:t>žemyn,atsidaro</a:t>
            </a:r>
            <a:r>
              <a:rPr lang="lt-LT" sz="1600" dirty="0"/>
              <a:t> įsiurbimo vožtuvas ir benzino bei oro mišinys patenka </a:t>
            </a:r>
            <a:r>
              <a:rPr lang="lt-LT" sz="1600" dirty="0" err="1"/>
              <a:t>įcilindrą</a:t>
            </a:r>
            <a:r>
              <a:rPr lang="lt-LT" sz="1600" dirty="0"/>
              <a:t>.</a:t>
            </a:r>
          </a:p>
          <a:p>
            <a:r>
              <a:rPr lang="lt-LT" sz="1600" dirty="0"/>
              <a:t>2- suspaudimas: vožtuvai uždaryti, stūmoklis kyla aukštyn ir slegia </a:t>
            </a:r>
            <a:r>
              <a:rPr lang="lt-LT" sz="1600" dirty="0" err="1"/>
              <a:t>miširį</a:t>
            </a:r>
            <a:r>
              <a:rPr lang="lt-LT" sz="1600" dirty="0"/>
              <a:t>;</a:t>
            </a:r>
          </a:p>
          <a:p>
            <a:r>
              <a:rPr lang="lt-LT" sz="1600" dirty="0"/>
              <a:t>3- darbo taktas (degimas);žvakės kibirkštis uždega suslėgtas dujas ir plėsdamosi jos ima spausti stūmoklį žemyn;</a:t>
            </a:r>
          </a:p>
          <a:p>
            <a:r>
              <a:rPr lang="lt-LT" sz="1600" dirty="0"/>
              <a:t>4- išmetimas: atsidaro išmetimo vožtuvas ir stūmoklis vėl pakyla išleisdamas lauk deginius.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112224" y="1844824"/>
            <a:ext cx="3744416" cy="2839170"/>
          </a:xfrm>
        </p:spPr>
        <p:txBody>
          <a:bodyPr>
            <a:noAutofit/>
          </a:bodyPr>
          <a:lstStyle/>
          <a:p>
            <a:endParaRPr lang="lt-LT" sz="1600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057" y="1772816"/>
            <a:ext cx="557258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48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16F6F-C9FC-4747-B62E-2BBE35C0F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lt-LT" b="1" dirty="0"/>
            </a:br>
            <a:br>
              <a:rPr lang="lt-LT" b="1" dirty="0"/>
            </a:br>
            <a:r>
              <a:rPr lang="lt-LT" b="1" dirty="0"/>
              <a:t>Variklio vožtuvai</a:t>
            </a:r>
            <a:br>
              <a:rPr lang="lt-LT" dirty="0"/>
            </a:br>
            <a:br>
              <a:rPr lang="lt-LT" dirty="0"/>
            </a:br>
            <a:endParaRPr lang="lt-LT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fontAlgn="base"/>
            <a:r>
              <a:rPr lang="lt-LT" dirty="0"/>
              <a:t>Įsiurbimo vožtuvas - įleidžia į kamerą benzino bei oro mišinį;</a:t>
            </a:r>
          </a:p>
          <a:p>
            <a:pPr fontAlgn="base"/>
            <a:r>
              <a:rPr lang="lt-LT" dirty="0"/>
              <a:t>Išmetimo vožtuvas -  išleidžia iš jos deginius. </a:t>
            </a:r>
          </a:p>
          <a:p>
            <a:pPr fontAlgn="base"/>
            <a:r>
              <a:rPr lang="lt-LT" dirty="0"/>
              <a:t>Pagrindinis skirtumas tarp įsiurbimo ir išmetimo vožtuvų yra jų darbo aplinkos temperatūrų skirtumas. </a:t>
            </a:r>
          </a:p>
          <a:p>
            <a:endParaRPr lang="lt-LT" dirty="0"/>
          </a:p>
        </p:txBody>
      </p:sp>
      <p:pic>
        <p:nvPicPr>
          <p:cNvPr id="4100" name="Picture 4" descr="VOZTUVAI-WISECO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75" y="1905794"/>
            <a:ext cx="291465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728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165E537-E1F8-4176-8B5B-C6C2FE4FD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5689848" cy="1145224"/>
          </a:xfrm>
        </p:spPr>
        <p:txBody>
          <a:bodyPr/>
          <a:lstStyle/>
          <a:p>
            <a:r>
              <a:rPr lang="lt-LT" dirty="0"/>
              <a:t>Skirtumai dyzelinio ir benzininio variklio: 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8C5D4F3-6146-4F98-8DC2-0D83B4546FB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t-LT" dirty="0"/>
              <a:t>dyzelino variklyje nėra uždegimo žvakės;</a:t>
            </a:r>
            <a:endParaRPr lang="en-US" dirty="0"/>
          </a:p>
          <a:p>
            <a:r>
              <a:rPr lang="lt-LT" dirty="0"/>
              <a:t>dyzelinas vietoj žvakės naudoja purkštuką;</a:t>
            </a:r>
          </a:p>
        </p:txBody>
      </p:sp>
      <p:pic>
        <p:nvPicPr>
          <p:cNvPr id="6" name="Turinio vietos rezervavimo ženklas 5" descr="Paveikslėlis, kuriame yra transporto priemonė, Sausumos transporto priemonė, ratas, eskizas&#10;&#10;Automatiškai sugeneruotas aprašymas">
            <a:extLst>
              <a:ext uri="{FF2B5EF4-FFF2-40B4-BE49-F238E27FC236}">
                <a16:creationId xmlns:a16="http://schemas.microsoft.com/office/drawing/2014/main" id="{84531851-520A-458C-861F-A1D59E890EC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572" y="677862"/>
            <a:ext cx="4343400" cy="2295525"/>
          </a:xfrm>
        </p:spPr>
      </p:pic>
      <p:pic>
        <p:nvPicPr>
          <p:cNvPr id="8" name="Paveikslėlis 7" descr="Paveikslėlis, kuriame yra Buitinis prietaisas, dizainas&#10;&#10;Automatiškai sugeneruotas aprašymas">
            <a:extLst>
              <a:ext uri="{FF2B5EF4-FFF2-40B4-BE49-F238E27FC236}">
                <a16:creationId xmlns:a16="http://schemas.microsoft.com/office/drawing/2014/main" id="{58DE7084-6FF4-464C-94C0-16E1953AFF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40" y="3429000"/>
            <a:ext cx="4681785" cy="2690681"/>
          </a:xfrm>
          <a:prstGeom prst="rect">
            <a:avLst/>
          </a:prstGeom>
        </p:spPr>
      </p:pic>
      <p:pic>
        <p:nvPicPr>
          <p:cNvPr id="10" name="Paveikslėlis 9" descr="Paveikslėlis, kuriame yra eskizas, piešimas, iliustracija&#10;&#10;Automatiškai sugeneruotas aprašymas">
            <a:extLst>
              <a:ext uri="{FF2B5EF4-FFF2-40B4-BE49-F238E27FC236}">
                <a16:creationId xmlns:a16="http://schemas.microsoft.com/office/drawing/2014/main" id="{4F087A0E-5587-4CEE-BBF1-FEDC2795FA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719" y="3068960"/>
            <a:ext cx="1752600" cy="260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73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22176" y="422674"/>
            <a:ext cx="11090448" cy="628873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/>
              <a:t>Palyginkime žmogaus širdies ir  vidaus degimo variklio sandarą:</a:t>
            </a:r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774" y="1383044"/>
            <a:ext cx="3260265" cy="4347021"/>
          </a:xfrm>
        </p:spPr>
      </p:pic>
      <p:sp>
        <p:nvSpPr>
          <p:cNvPr id="3" name="Turinio vietos rezervavimo ženklas 2"/>
          <p:cNvSpPr>
            <a:spLocks noGrp="1"/>
          </p:cNvSpPr>
          <p:nvPr>
            <p:ph sz="half" idx="2"/>
          </p:nvPr>
        </p:nvSpPr>
        <p:spPr>
          <a:xfrm>
            <a:off x="119336" y="1763997"/>
            <a:ext cx="2687720" cy="4104455"/>
          </a:xfrm>
        </p:spPr>
        <p:txBody>
          <a:bodyPr>
            <a:normAutofit/>
          </a:bodyPr>
          <a:lstStyle/>
          <a:p>
            <a:pPr fontAlgn="base"/>
            <a:r>
              <a:rPr lang="lt-LT" dirty="0"/>
              <a:t>cilindras;</a:t>
            </a:r>
          </a:p>
          <a:p>
            <a:pPr fontAlgn="base"/>
            <a:r>
              <a:rPr lang="lt-LT" dirty="0"/>
              <a:t>įsiurbimo vožtuvas;</a:t>
            </a:r>
          </a:p>
          <a:p>
            <a:pPr fontAlgn="base"/>
            <a:r>
              <a:rPr lang="lt-LT" dirty="0"/>
              <a:t>stūmoklis;</a:t>
            </a:r>
          </a:p>
          <a:p>
            <a:pPr fontAlgn="base"/>
            <a:r>
              <a:rPr lang="lt-LT" dirty="0"/>
              <a:t>švaistiklis;</a:t>
            </a:r>
          </a:p>
          <a:p>
            <a:pPr fontAlgn="base"/>
            <a:r>
              <a:rPr lang="lt-LT" dirty="0"/>
              <a:t>alkūninis velenas;</a:t>
            </a:r>
          </a:p>
          <a:p>
            <a:pPr fontAlgn="base"/>
            <a:r>
              <a:rPr lang="lt-LT" dirty="0"/>
              <a:t>žvakė;</a:t>
            </a:r>
          </a:p>
          <a:p>
            <a:pPr fontAlgn="base"/>
            <a:r>
              <a:rPr lang="lt-LT" dirty="0"/>
              <a:t>išmetimo vožtuvas.</a:t>
            </a:r>
          </a:p>
          <a:p>
            <a:endParaRPr lang="lt-LT" dirty="0"/>
          </a:p>
        </p:txBody>
      </p:sp>
      <p:sp>
        <p:nvSpPr>
          <p:cNvPr id="4" name="Stačiakampis 3"/>
          <p:cNvSpPr/>
          <p:nvPr/>
        </p:nvSpPr>
        <p:spPr>
          <a:xfrm>
            <a:off x="6384032" y="1494452"/>
            <a:ext cx="6096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lt-LT" dirty="0">
                <a:solidFill>
                  <a:srgbClr val="FFFFFF"/>
                </a:solidFill>
                <a:latin typeface="Arial" panose="020B0604020202020204" pitchFamily="34" charset="0"/>
              </a:rPr>
              <a:t>Širdies kameros: </a:t>
            </a:r>
          </a:p>
          <a:p>
            <a:pPr fontAlgn="base">
              <a:spcBef>
                <a:spcPts val="640"/>
              </a:spcBef>
            </a:pPr>
            <a:br>
              <a:rPr lang="lt-LT" dirty="0"/>
            </a:br>
            <a:r>
              <a:rPr lang="lt-LT" dirty="0">
                <a:solidFill>
                  <a:srgbClr val="FFFFFF"/>
                </a:solidFill>
                <a:latin typeface="Arial" panose="020B0604020202020204" pitchFamily="34" charset="0"/>
              </a:rPr>
              <a:t>dešinysis prieširdis  </a:t>
            </a:r>
          </a:p>
          <a:p>
            <a:pPr fontAlgn="base">
              <a:spcBef>
                <a:spcPts val="640"/>
              </a:spcBef>
            </a:pPr>
            <a:r>
              <a:rPr lang="lt-LT" dirty="0">
                <a:solidFill>
                  <a:srgbClr val="FFFFFF"/>
                </a:solidFill>
                <a:latin typeface="Arial" panose="020B0604020202020204" pitchFamily="34" charset="0"/>
              </a:rPr>
              <a:t>dešinysis skilvelis</a:t>
            </a:r>
          </a:p>
          <a:p>
            <a:pPr fontAlgn="base">
              <a:spcBef>
                <a:spcPts val="640"/>
              </a:spcBef>
            </a:pPr>
            <a:r>
              <a:rPr lang="lt-LT" dirty="0">
                <a:solidFill>
                  <a:srgbClr val="FFFFFF"/>
                </a:solidFill>
                <a:latin typeface="Arial" panose="020B0604020202020204" pitchFamily="34" charset="0"/>
              </a:rPr>
              <a:t>kairysis prieširdis  </a:t>
            </a:r>
          </a:p>
          <a:p>
            <a:pPr fontAlgn="base">
              <a:spcBef>
                <a:spcPts val="640"/>
              </a:spcBef>
            </a:pPr>
            <a:r>
              <a:rPr lang="lt-LT" dirty="0">
                <a:solidFill>
                  <a:srgbClr val="FFFFFF"/>
                </a:solidFill>
                <a:latin typeface="Arial" panose="020B0604020202020204" pitchFamily="34" charset="0"/>
              </a:rPr>
              <a:t>kairysis skilvelis</a:t>
            </a:r>
            <a:endParaRPr lang="lt-LT" b="0" i="0" strike="noStrike" dirty="0"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272" y="1484784"/>
            <a:ext cx="2733768" cy="36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32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4A92BD8-4E2E-4A6B-A994-8A9A10F30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767" y="700019"/>
            <a:ext cx="10515600" cy="1145224"/>
          </a:xfrm>
        </p:spPr>
        <p:txBody>
          <a:bodyPr>
            <a:normAutofit fontScale="90000"/>
          </a:bodyPr>
          <a:lstStyle/>
          <a:p>
            <a:r>
              <a:rPr lang="lt-LT" b="1" dirty="0"/>
              <a:t>Širdis</a:t>
            </a:r>
            <a:br>
              <a:rPr lang="lt-LT" dirty="0"/>
            </a:b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641DE96-146C-4D39-B840-5AD0D94ED2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5767" y="1298405"/>
            <a:ext cx="5029200" cy="4351338"/>
          </a:xfrm>
        </p:spPr>
        <p:txBody>
          <a:bodyPr>
            <a:normAutofit fontScale="85000" lnSpcReduction="10000"/>
          </a:bodyPr>
          <a:lstStyle/>
          <a:p>
            <a:pPr fontAlgn="base"/>
            <a:r>
              <a:rPr lang="lt-LT" dirty="0"/>
              <a:t>dešinįjį skilvelį nuo prieširdžio skiria anga, kurios kraštuose tvirtinasi triburis vožtuvas, kairįjį skilvelį nuo prieširdžio – dviburis vožtuvas;</a:t>
            </a:r>
          </a:p>
          <a:p>
            <a:pPr fontAlgn="base"/>
            <a:r>
              <a:rPr lang="lt-LT" dirty="0"/>
              <a:t>burių konstrukcija neleidžia kraujui tekėti atgaline kryptimi; </a:t>
            </a:r>
          </a:p>
          <a:p>
            <a:pPr fontAlgn="base"/>
            <a:r>
              <a:rPr lang="lt-LT" dirty="0"/>
              <a:t>tarp skilvelių ir iš jų išeinančių arterijų dar yra pusmėnuliniai vožtuvai;</a:t>
            </a:r>
          </a:p>
          <a:p>
            <a:pPr fontAlgn="base"/>
            <a:r>
              <a:rPr lang="lt-LT" dirty="0"/>
              <a:t>pusmėnulinį vožtuvą sudaro trys audinio kišenės, o kiekviena kišenė savo forma primena pusmėnulį;</a:t>
            </a:r>
          </a:p>
          <a:p>
            <a:pPr fontAlgn="base"/>
            <a:r>
              <a:rPr lang="lt-LT" dirty="0"/>
              <a:t>plaučių pusmėnulinis vožtuvas išsidėstęs tarp dešiniojo skilvelio ir plaučių arterijos;</a:t>
            </a:r>
          </a:p>
          <a:p>
            <a:pPr fontAlgn="base"/>
            <a:r>
              <a:rPr lang="lt-LT" dirty="0"/>
              <a:t>aortos pusmėnulinis vožtuvas yra tarp kairiojo skilvelio ir aortos.</a:t>
            </a:r>
          </a:p>
          <a:p>
            <a:endParaRPr lang="lt-LT" dirty="0"/>
          </a:p>
        </p:txBody>
      </p:sp>
      <p:pic>
        <p:nvPicPr>
          <p:cNvPr id="3074" name="Picture 2" descr="https://lh7-us.googleusercontent.com/4tTXTku_fs82PXWfc8z_XE-LSl6LKzi6aNc21euv1FYlGiPKcMx5dFvQgmYLn3w0gALkBG9i7gi53HWNKC5qaHeyZdzFfraKN-twQM0zSAFWspoaJsx1RDtWn3cADwH2qN4BfLeFW9BkVETIDuue5g=s204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724" y="1887829"/>
            <a:ext cx="5035908" cy="361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090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C4DDEA3-FAAC-4712-AF1C-1761A9A0C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168" y="209499"/>
            <a:ext cx="5257800" cy="1145224"/>
          </a:xfrm>
        </p:spPr>
        <p:txBody>
          <a:bodyPr/>
          <a:lstStyle/>
          <a:p>
            <a:pPr algn="ctr"/>
            <a:r>
              <a:rPr lang="lt-LT" dirty="0"/>
              <a:t>Širdies vieta žmogaus organizme </a:t>
            </a:r>
          </a:p>
        </p:txBody>
      </p:sp>
      <p:pic>
        <p:nvPicPr>
          <p:cNvPr id="7" name="Turinio vietos rezervavimo ženklas 6">
            <a:extLst>
              <a:ext uri="{FF2B5EF4-FFF2-40B4-BE49-F238E27FC236}">
                <a16:creationId xmlns:a16="http://schemas.microsoft.com/office/drawing/2014/main" id="{CE15C313-F544-4A37-89B0-74F13CAD60E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800" y="2132856"/>
            <a:ext cx="5927576" cy="3132776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39D0455-0600-480A-AC6A-DDCF8AB02E9D}"/>
              </a:ext>
            </a:extLst>
          </p:cNvPr>
          <p:cNvSpPr txBox="1"/>
          <p:nvPr/>
        </p:nvSpPr>
        <p:spPr>
          <a:xfrm>
            <a:off x="6384034" y="404664"/>
            <a:ext cx="5744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Variklio vieta automobilyje 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8" name="Turinio vietos rezervavimo ženklas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08" y="1556792"/>
            <a:ext cx="326350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77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19B2836-7527-4957-8D15-36AE025F4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4" y="763290"/>
            <a:ext cx="11665296" cy="916904"/>
          </a:xfrm>
        </p:spPr>
        <p:txBody>
          <a:bodyPr>
            <a:normAutofit fontScale="90000"/>
          </a:bodyPr>
          <a:lstStyle/>
          <a:p>
            <a:br>
              <a:rPr lang="lt-LT" dirty="0"/>
            </a:br>
            <a:r>
              <a:rPr lang="lt-LT" b="1" dirty="0"/>
              <a:t>Kraujo apytakos ratai      </a:t>
            </a:r>
            <a:r>
              <a:rPr lang="lt-LT" sz="2700" b="1" dirty="0"/>
              <a:t>Keturi vidaus degimo variklio taktai</a:t>
            </a:r>
            <a:br>
              <a:rPr lang="lt-LT" dirty="0"/>
            </a:br>
            <a:endParaRPr lang="lt-LT" dirty="0"/>
          </a:p>
        </p:txBody>
      </p:sp>
      <p:pic>
        <p:nvPicPr>
          <p:cNvPr id="1026" name="Picture 2" descr="https://lh7-us.googleusercontent.com/P_wCo5oenpD5KF_9QCCGSyAgbvkohD8Wif08te-t4RouLF3eTr9OG-HHdNG41r9HpI_z9WL5EgYxI1bu0vBjB9o7Ji-6cn8Wubn21zlsfeO18SRHNWMb5Sr1YqUkUxDMfhnFHCBG7VrsaqFv2hKWkQ=s204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2319872"/>
            <a:ext cx="4057522" cy="3551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lh7-us.googleusercontent.com/WDQqo9FcVQN2ZuSbu7oxB7tdP3_J3Ebv8gSSBxG3SYMdb0PteMq4hKOz6TQpRwLoprh3JmWK_LR0mrrNq3ny7LMF0DL8odlTTh2dooaGl-Vt3lEbWETs0JTSRN4gk1lZbg1UwJjV7S5h1fyC5NcAhg=s204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" t="15120" r="1070" b="8118"/>
          <a:stretch/>
        </p:blipFill>
        <p:spPr bwMode="auto">
          <a:xfrm>
            <a:off x="5231904" y="2204864"/>
            <a:ext cx="6761704" cy="378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466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96FAD-C055-51EF-43FC-48B9D7382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altLang="lt-LT" b="1" dirty="0"/>
              <a:t>Širdis                                 </a:t>
            </a:r>
            <a:r>
              <a:rPr lang="en-US" altLang="lt-LT" b="1" dirty="0"/>
              <a:t>      </a:t>
            </a:r>
            <a:r>
              <a:rPr lang="lt-LT" altLang="lt-LT" b="1" dirty="0"/>
              <a:t>Vidaus degimo variklis</a:t>
            </a:r>
            <a:br>
              <a:rPr lang="lt-LT" altLang="lt-LT" b="1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5B224-28A6-B891-5B15-DB367972B80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lt-LT" altLang="lt-LT" b="1" dirty="0"/>
              <a:t>Širdis yra tuščiaviduris, labai stiprus, kumščio dydžio raumeninis organas. </a:t>
            </a:r>
          </a:p>
          <a:p>
            <a:pPr eaLnBrk="1" hangingPunct="1">
              <a:lnSpc>
                <a:spcPct val="90000"/>
              </a:lnSpc>
            </a:pPr>
            <a:endParaRPr lang="lt-LT" altLang="lt-LT" b="1" dirty="0"/>
          </a:p>
          <a:p>
            <a:pPr eaLnBrk="1" hangingPunct="1">
              <a:lnSpc>
                <a:spcPct val="90000"/>
              </a:lnSpc>
            </a:pPr>
            <a:r>
              <a:rPr lang="lt-LT" altLang="lt-LT" b="1" dirty="0"/>
              <a:t>Jos darbas – varinėti kraują  kraujagyslėmis po visą kūną.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9EDB9C-390F-3A89-1410-ED5606F745E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lt-LT" altLang="lt-LT" b="1" dirty="0"/>
              <a:t>U</a:t>
            </a:r>
            <a:r>
              <a:rPr lang="en-US" altLang="lt-LT" b="1" dirty="0" err="1"/>
              <a:t>ždaros</a:t>
            </a:r>
            <a:r>
              <a:rPr lang="en-US" altLang="lt-LT" b="1" dirty="0"/>
              <a:t> </a:t>
            </a:r>
            <a:r>
              <a:rPr lang="en-US" altLang="lt-LT" b="1" dirty="0" err="1"/>
              <a:t>erdvės</a:t>
            </a:r>
            <a:r>
              <a:rPr lang="en-US" altLang="lt-LT" b="1" dirty="0"/>
              <a:t> </a:t>
            </a:r>
            <a:r>
              <a:rPr lang="en-US" altLang="lt-LT" b="1" dirty="0" err="1"/>
              <a:t>variklis</a:t>
            </a:r>
            <a:r>
              <a:rPr lang="en-US" altLang="lt-LT" b="1" dirty="0"/>
              <a:t>, </a:t>
            </a:r>
            <a:r>
              <a:rPr lang="en-US" altLang="lt-LT" b="1" dirty="0" err="1"/>
              <a:t>kurio</a:t>
            </a:r>
            <a:r>
              <a:rPr lang="en-US" altLang="lt-LT" b="1" dirty="0"/>
              <a:t> </a:t>
            </a:r>
            <a:r>
              <a:rPr lang="en-US" altLang="lt-LT" b="1" dirty="0" err="1"/>
              <a:t>viduje</a:t>
            </a:r>
            <a:r>
              <a:rPr lang="en-US" altLang="lt-LT" b="1" dirty="0"/>
              <a:t> </a:t>
            </a:r>
            <a:r>
              <a:rPr lang="en-US" altLang="lt-LT" b="1" dirty="0" err="1"/>
              <a:t>degant</a:t>
            </a:r>
            <a:r>
              <a:rPr lang="en-US" altLang="lt-LT" b="1" dirty="0"/>
              <a:t> </a:t>
            </a:r>
            <a:r>
              <a:rPr lang="en-US" altLang="lt-LT" b="1" dirty="0" err="1"/>
              <a:t>kurui</a:t>
            </a:r>
            <a:r>
              <a:rPr lang="en-US" altLang="lt-LT" b="1" dirty="0"/>
              <a:t> </a:t>
            </a:r>
            <a:r>
              <a:rPr lang="en-US" altLang="lt-LT" b="1" dirty="0" err="1"/>
              <a:t>skleidžiama</a:t>
            </a:r>
            <a:r>
              <a:rPr lang="en-US" altLang="lt-LT" b="1" dirty="0"/>
              <a:t> </a:t>
            </a:r>
            <a:r>
              <a:rPr lang="en-US" altLang="lt-LT" b="1" dirty="0" err="1"/>
              <a:t>energija</a:t>
            </a:r>
            <a:r>
              <a:rPr lang="en-US" altLang="lt-LT" b="1" dirty="0"/>
              <a:t>.</a:t>
            </a:r>
            <a:r>
              <a:rPr lang="en-US" altLang="lt-LT" dirty="0"/>
              <a:t> </a:t>
            </a:r>
            <a:endParaRPr lang="lt-LT" altLang="lt-LT" dirty="0"/>
          </a:p>
          <a:p>
            <a:pPr eaLnBrk="1" hangingPunct="1">
              <a:lnSpc>
                <a:spcPct val="80000"/>
              </a:lnSpc>
            </a:pPr>
            <a:endParaRPr lang="lt-LT" altLang="lt-LT" sz="1100" dirty="0"/>
          </a:p>
          <a:p>
            <a:pPr eaLnBrk="1" hangingPunct="1">
              <a:lnSpc>
                <a:spcPct val="80000"/>
              </a:lnSpc>
            </a:pPr>
            <a:endParaRPr lang="lt-LT" altLang="lt-LT" sz="1100" dirty="0"/>
          </a:p>
          <a:p>
            <a:pPr eaLnBrk="1" hangingPunct="1">
              <a:lnSpc>
                <a:spcPct val="80000"/>
              </a:lnSpc>
            </a:pPr>
            <a:r>
              <a:rPr lang="en-US" altLang="lt-LT" b="1" dirty="0"/>
              <a:t>Jo </a:t>
            </a:r>
            <a:r>
              <a:rPr lang="en-US" altLang="lt-LT" b="1" dirty="0" err="1"/>
              <a:t>tikslas</a:t>
            </a:r>
            <a:r>
              <a:rPr lang="en-US" altLang="lt-LT" b="1" dirty="0"/>
              <a:t> - </a:t>
            </a:r>
            <a:r>
              <a:rPr lang="lt-LT" altLang="lt-LT" b="1" dirty="0"/>
              <a:t>kei</a:t>
            </a:r>
            <a:r>
              <a:rPr lang="en-US" altLang="lt-LT" b="1" dirty="0" err="1"/>
              <a:t>sti</a:t>
            </a:r>
            <a:r>
              <a:rPr lang="lt-LT" altLang="lt-LT" b="1" dirty="0"/>
              <a:t> vienos rūšies energiją kita, ypač kinetine</a:t>
            </a:r>
            <a:r>
              <a:rPr lang="lt-LT" altLang="lt-LT" dirty="0"/>
              <a:t>.</a:t>
            </a:r>
            <a:r>
              <a:rPr lang="lt-LT" altLang="lt-LT" sz="2000" dirty="0"/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23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vadinimas 4"/>
          <p:cNvSpPr>
            <a:spLocks noGrp="1"/>
          </p:cNvSpPr>
          <p:nvPr>
            <p:ph type="title"/>
          </p:nvPr>
        </p:nvSpPr>
        <p:spPr>
          <a:xfrm>
            <a:off x="2279576" y="1412776"/>
            <a:ext cx="10515600" cy="1145224"/>
          </a:xfrm>
        </p:spPr>
        <p:txBody>
          <a:bodyPr>
            <a:normAutofit/>
          </a:bodyPr>
          <a:lstStyle/>
          <a:p>
            <a:r>
              <a:rPr lang="lt-LT" sz="4800" dirty="0"/>
              <a:t>Teorijos apibendrinimas:</a:t>
            </a:r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248" y="2852936"/>
            <a:ext cx="3545632" cy="354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76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E474847-6198-41C2-99F7-3B5746BBE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481" y="980728"/>
            <a:ext cx="10515600" cy="1145224"/>
          </a:xfrm>
        </p:spPr>
        <p:txBody>
          <a:bodyPr>
            <a:normAutofit fontScale="90000"/>
          </a:bodyPr>
          <a:lstStyle/>
          <a:p>
            <a:r>
              <a:rPr lang="lt-LT" sz="3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#1. </a:t>
            </a:r>
            <a:r>
              <a:rPr lang="lt-LT" b="1" dirty="0"/>
              <a:t>Palyginkite širdį ir vidaus degimo variklį pagal šiuos  kriterijus:</a:t>
            </a:r>
            <a:br>
              <a:rPr lang="lt-LT" dirty="0"/>
            </a:b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E78E565-3CB8-48CF-9D2A-00EFCDA6DC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15782" y="1844596"/>
            <a:ext cx="5029200" cy="4351338"/>
          </a:xfrm>
        </p:spPr>
        <p:txBody>
          <a:bodyPr/>
          <a:lstStyle/>
          <a:p>
            <a:pPr fontAlgn="base"/>
            <a:r>
              <a:rPr lang="lt-LT" dirty="0"/>
              <a:t>SANDARA</a:t>
            </a:r>
          </a:p>
          <a:p>
            <a:pPr fontAlgn="base"/>
            <a:r>
              <a:rPr lang="lt-LT" dirty="0"/>
              <a:t>VEIKIMO PRINCIPAS</a:t>
            </a:r>
          </a:p>
          <a:p>
            <a:pPr fontAlgn="base"/>
            <a:r>
              <a:rPr lang="lt-LT" dirty="0"/>
              <a:t>PASKIRTIS</a:t>
            </a:r>
          </a:p>
          <a:p>
            <a:pPr marL="0" indent="0" fontAlgn="base">
              <a:buNone/>
            </a:pPr>
            <a:endParaRPr lang="lt-LT" dirty="0"/>
          </a:p>
          <a:p>
            <a:endParaRPr lang="lt-LT" dirty="0"/>
          </a:p>
        </p:txBody>
      </p:sp>
      <p:pic>
        <p:nvPicPr>
          <p:cNvPr id="5122" name="Picture 2" descr="https://lh7-us.googleusercontent.com/kwPpptDEmJ1X0hXCskY9lBdvb5bKl2_VDvtKqThO4pHYLIdwF4SrEIiacFyDaa4dmciOy40tpyam5xi59-nWHAMbkI-TehcEAcOKgwsM-5tG5M_YZfaAVtiOPC3PV2vpLTFuhL2RXotwzPelAMD-0A=s204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248" y="1908951"/>
            <a:ext cx="3362900" cy="2824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aveikslėlis 5">
            <a:extLst>
              <a:ext uri="{FF2B5EF4-FFF2-40B4-BE49-F238E27FC236}">
                <a16:creationId xmlns:a16="http://schemas.microsoft.com/office/drawing/2014/main" id="{22B599EA-C0BF-9AAE-F5B1-172C953402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16" y="1772816"/>
            <a:ext cx="2733768" cy="36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05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551384" y="400454"/>
            <a:ext cx="10297144" cy="1876417"/>
          </a:xfrm>
        </p:spPr>
        <p:txBody>
          <a:bodyPr>
            <a:normAutofit/>
          </a:bodyPr>
          <a:lstStyle/>
          <a:p>
            <a:pPr lvl="0"/>
            <a:r>
              <a:rPr lang="lt-LT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#2.</a:t>
            </a:r>
            <a:br>
              <a:rPr lang="lt-LT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lt-LT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lt-LT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Kokia raide vidaus degimo variklio pjūvio schemoje pažymėtas alkūninis velenas?</a:t>
            </a:r>
            <a:br>
              <a:rPr lang="lt-LT" sz="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lt-LT" sz="1400" dirty="0">
              <a:latin typeface="Arial" panose="020B060402020202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807968" y="2556483"/>
            <a:ext cx="40748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/>
              <a:t>A</a:t>
            </a:r>
            <a:endParaRPr kumimoji="0" lang="lt-LT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Paveikslėlis 69" descr="http://testing.etest.lt/userfiles/412/image/Fizika/9-12(17-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8" y="2492896"/>
            <a:ext cx="2380385" cy="279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695400" y="40050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lt-LT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kumimoji="0" lang="lt-LT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kumimoji="0" lang="lt-LT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kumimoji="0" lang="lt-L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841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623392" y="2386048"/>
            <a:ext cx="10729192" cy="3707248"/>
          </a:xfrm>
        </p:spPr>
        <p:txBody>
          <a:bodyPr>
            <a:normAutofit/>
          </a:bodyPr>
          <a:lstStyle/>
          <a:p>
            <a:r>
              <a:rPr lang="lt-LT" sz="2400" dirty="0"/>
              <a:t>Įsiurbimo ir išmetimo </a:t>
            </a:r>
          </a:p>
          <a:p>
            <a:r>
              <a:rPr lang="lt-LT" sz="2400" dirty="0"/>
              <a:t>Darbo </a:t>
            </a:r>
          </a:p>
          <a:p>
            <a:r>
              <a:rPr lang="lt-LT" sz="2400" dirty="0"/>
              <a:t>Suspaudimo </a:t>
            </a:r>
          </a:p>
          <a:p>
            <a:r>
              <a:rPr lang="lt-LT" sz="2400" dirty="0"/>
              <a:t>Darbo ir  suspaudimo</a:t>
            </a:r>
          </a:p>
        </p:txBody>
      </p:sp>
      <p:sp>
        <p:nvSpPr>
          <p:cNvPr id="5" name="Stačiakampis 4"/>
          <p:cNvSpPr/>
          <p:nvPr/>
        </p:nvSpPr>
        <p:spPr>
          <a:xfrm>
            <a:off x="623392" y="908720"/>
            <a:ext cx="113772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b="1" dirty="0">
                <a:latin typeface="Arial" panose="020B0604020202020204" pitchFamily="34" charset="0"/>
                <a:ea typeface="Times New Roman" panose="02020603050405020304" pitchFamily="18" charset="0"/>
              </a:rPr>
              <a:t>#3.</a:t>
            </a:r>
            <a:br>
              <a:rPr lang="lt-LT" sz="24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lt-LT" sz="24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lt-LT" sz="2400" dirty="0">
                <a:latin typeface="Arial" panose="020B0604020202020204" pitchFamily="34" charset="0"/>
                <a:ea typeface="Times New Roman" panose="02020603050405020304" pitchFamily="18" charset="0"/>
              </a:rPr>
              <a:t>Kurio takto metu bent vienas keturtakčio variklio cilindro vožtuvas yra atidarytas?</a:t>
            </a:r>
            <a:br>
              <a:rPr lang="lt-LT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lt-LT" dirty="0"/>
          </a:p>
        </p:txBody>
      </p:sp>
      <p:sp>
        <p:nvSpPr>
          <p:cNvPr id="2" name="Rodyklė kairėn 1"/>
          <p:cNvSpPr/>
          <p:nvPr/>
        </p:nvSpPr>
        <p:spPr>
          <a:xfrm>
            <a:off x="4079776" y="2492896"/>
            <a:ext cx="432048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0253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urinio vietos rezervavimo ženklas 6"/>
          <p:cNvSpPr>
            <a:spLocks noGrp="1"/>
          </p:cNvSpPr>
          <p:nvPr>
            <p:ph idx="1"/>
          </p:nvPr>
        </p:nvSpPr>
        <p:spPr>
          <a:xfrm>
            <a:off x="2423592" y="2852936"/>
            <a:ext cx="7848872" cy="2270578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Kuro kinetinė energija               mašinos potencinė energija</a:t>
            </a:r>
          </a:p>
          <a:p>
            <a:pPr marL="0" indent="0">
              <a:buNone/>
            </a:pPr>
            <a:r>
              <a:rPr lang="lt-LT" dirty="0"/>
              <a:t>Kuro vidinė energija                   mašinos </a:t>
            </a:r>
            <a:r>
              <a:rPr lang="lt-LT" dirty="0" err="1"/>
              <a:t>mechanimė</a:t>
            </a:r>
            <a:r>
              <a:rPr lang="lt-LT" dirty="0"/>
              <a:t> energija</a:t>
            </a:r>
          </a:p>
          <a:p>
            <a:pPr marL="0" indent="0">
              <a:buNone/>
            </a:pPr>
            <a:r>
              <a:rPr lang="lt-LT" dirty="0"/>
              <a:t>Kuro potencinė energija               mašinos kinetinė energija</a:t>
            </a:r>
          </a:p>
          <a:p>
            <a:pPr marL="0" indent="0">
              <a:buNone/>
            </a:pPr>
            <a:r>
              <a:rPr lang="lt-LT" dirty="0"/>
              <a:t>Kuro kinetinė energija                 mašinos kinetinė energija  </a:t>
            </a:r>
          </a:p>
        </p:txBody>
      </p:sp>
      <p:sp>
        <p:nvSpPr>
          <p:cNvPr id="5" name="Stačiakampis 4"/>
          <p:cNvSpPr/>
          <p:nvPr/>
        </p:nvSpPr>
        <p:spPr>
          <a:xfrm>
            <a:off x="767408" y="836712"/>
            <a:ext cx="114245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b="1" dirty="0">
                <a:latin typeface="Arial" panose="020B0604020202020204" pitchFamily="34" charset="0"/>
                <a:ea typeface="Times New Roman" panose="02020603050405020304" pitchFamily="18" charset="0"/>
              </a:rPr>
              <a:t>#4.</a:t>
            </a:r>
            <a:br>
              <a:rPr lang="lt-LT" sz="24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lt-LT" sz="24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lt-LT" sz="2400" dirty="0">
                <a:latin typeface="Arial" panose="020B0604020202020204" pitchFamily="34" charset="0"/>
                <a:ea typeface="Times New Roman" panose="02020603050405020304" pitchFamily="18" charset="0"/>
              </a:rPr>
              <a:t>Kuris energijos virsmas vyksta važiuojančios mašinos vidaus degimo variklyje?</a:t>
            </a:r>
            <a:br>
              <a:rPr lang="lt-LT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lt-LT" dirty="0"/>
          </a:p>
        </p:txBody>
      </p:sp>
      <p:cxnSp>
        <p:nvCxnSpPr>
          <p:cNvPr id="14" name="Tiesioji rodyklės jungtis 13"/>
          <p:cNvCxnSpPr/>
          <p:nvPr/>
        </p:nvCxnSpPr>
        <p:spPr>
          <a:xfrm>
            <a:off x="5231904" y="3068960"/>
            <a:ext cx="9361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Tiesioji rodyklės jungtis 18"/>
          <p:cNvCxnSpPr/>
          <p:nvPr/>
        </p:nvCxnSpPr>
        <p:spPr>
          <a:xfrm>
            <a:off x="5159896" y="3573016"/>
            <a:ext cx="9361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Tiesioji rodyklės jungtis 19"/>
          <p:cNvCxnSpPr/>
          <p:nvPr/>
        </p:nvCxnSpPr>
        <p:spPr>
          <a:xfrm>
            <a:off x="5433052" y="4077072"/>
            <a:ext cx="9361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Tiesioji rodyklės jungtis 20"/>
          <p:cNvCxnSpPr/>
          <p:nvPr/>
        </p:nvCxnSpPr>
        <p:spPr>
          <a:xfrm>
            <a:off x="5375920" y="4581128"/>
            <a:ext cx="9361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iuso ženklas 1">
            <a:extLst>
              <a:ext uri="{FF2B5EF4-FFF2-40B4-BE49-F238E27FC236}">
                <a16:creationId xmlns:a16="http://schemas.microsoft.com/office/drawing/2014/main" id="{2B6D234A-800E-4724-A045-1B2EAFE3716F}"/>
              </a:ext>
            </a:extLst>
          </p:cNvPr>
          <p:cNvSpPr/>
          <p:nvPr/>
        </p:nvSpPr>
        <p:spPr>
          <a:xfrm>
            <a:off x="2063552" y="3429000"/>
            <a:ext cx="216024" cy="216019"/>
          </a:xfrm>
          <a:prstGeom prst="mathPlus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44549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223792" y="2276872"/>
            <a:ext cx="5159896" cy="278510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t-LT" dirty="0"/>
              <a:t>A</a:t>
            </a:r>
          </a:p>
          <a:p>
            <a:pPr marL="0" indent="0">
              <a:buNone/>
            </a:pPr>
            <a:r>
              <a:rPr lang="lt-LT" dirty="0"/>
              <a:t>B</a:t>
            </a:r>
          </a:p>
          <a:p>
            <a:pPr marL="0" indent="0">
              <a:buNone/>
            </a:pPr>
            <a:r>
              <a:rPr lang="lt-LT" dirty="0"/>
              <a:t>C</a:t>
            </a:r>
          </a:p>
          <a:p>
            <a:pPr marL="0" indent="0">
              <a:buNone/>
            </a:pPr>
            <a:r>
              <a:rPr lang="lt-LT" dirty="0"/>
              <a:t>D</a:t>
            </a:r>
          </a:p>
          <a:p>
            <a:pPr marL="0" indent="0">
              <a:buNone/>
            </a:pPr>
            <a:r>
              <a:rPr lang="lt-LT" dirty="0"/>
              <a:t>E</a:t>
            </a:r>
          </a:p>
          <a:p>
            <a:pPr marL="0" indent="0">
              <a:buNone/>
            </a:pPr>
            <a:r>
              <a:rPr lang="lt-LT" dirty="0"/>
              <a:t>F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127448" y="692696"/>
            <a:ext cx="9706503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#5.</a:t>
            </a:r>
            <a:br>
              <a:rPr kumimoji="0" lang="lt-LT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kumimoji="0" lang="lt-LT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kumimoji="0" lang="lt-LT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Kokia raide vidaus degimo variklio pjūvio schemoje pažymėta žvakė?</a:t>
            </a:r>
            <a:br>
              <a:rPr kumimoji="0" lang="lt-LT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kumimoji="0" lang="lt-L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49" name="Paveikslėlis 39" descr="http://testing.etest.lt/userfiles/412/image/Fizika/9-12(17-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472" y="2276872"/>
            <a:ext cx="2232248" cy="2623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38200" y="425477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lt-LT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kumimoji="0" lang="lt-LT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kumimoji="0" lang="lt-L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Pliuso ženklas 5">
            <a:extLst>
              <a:ext uri="{FF2B5EF4-FFF2-40B4-BE49-F238E27FC236}">
                <a16:creationId xmlns:a16="http://schemas.microsoft.com/office/drawing/2014/main" id="{84FFC716-4E87-4120-89F3-E489EA1B628E}"/>
              </a:ext>
            </a:extLst>
          </p:cNvPr>
          <p:cNvSpPr/>
          <p:nvPr/>
        </p:nvSpPr>
        <p:spPr>
          <a:xfrm>
            <a:off x="4727848" y="3717032"/>
            <a:ext cx="216024" cy="216024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8024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51384" y="692696"/>
            <a:ext cx="10515600" cy="1368152"/>
          </a:xfrm>
        </p:spPr>
        <p:txBody>
          <a:bodyPr/>
          <a:lstStyle/>
          <a:p>
            <a:pPr marL="0" indent="0">
              <a:buNone/>
            </a:pPr>
            <a:r>
              <a:rPr lang="lt-LT" sz="2400" b="1" dirty="0">
                <a:latin typeface="+mj-lt"/>
                <a:cs typeface="Arial" panose="020B0604020202020204" pitchFamily="34" charset="0"/>
              </a:rPr>
              <a:t>#6.</a:t>
            </a:r>
            <a:br>
              <a:rPr lang="lt-LT" sz="2400" dirty="0">
                <a:latin typeface="+mj-lt"/>
                <a:cs typeface="Arial" panose="020B0604020202020204" pitchFamily="34" charset="0"/>
              </a:rPr>
            </a:br>
            <a:br>
              <a:rPr lang="lt-LT" sz="2400" dirty="0">
                <a:latin typeface="+mj-lt"/>
                <a:cs typeface="Arial" panose="020B0604020202020204" pitchFamily="34" charset="0"/>
              </a:rPr>
            </a:br>
            <a:r>
              <a:rPr lang="lt-LT" sz="2400" dirty="0">
                <a:latin typeface="+mj-lt"/>
                <a:cs typeface="Arial" panose="020B0604020202020204" pitchFamily="34" charset="0"/>
              </a:rPr>
              <a:t> Išrinkite šiluminius variklius:</a:t>
            </a:r>
            <a:br>
              <a:rPr lang="lt-LT" dirty="0">
                <a:latin typeface="+mj-lt"/>
              </a:rPr>
            </a:br>
            <a:endParaRPr lang="lt-LT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55440" y="2305614"/>
            <a:ext cx="62646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/>
              <a:t>Reaktyvinis variklis</a:t>
            </a:r>
          </a:p>
          <a:p>
            <a:r>
              <a:rPr lang="lt-LT" sz="2000" dirty="0"/>
              <a:t>Šaunamasis ginklas</a:t>
            </a:r>
          </a:p>
          <a:p>
            <a:r>
              <a:rPr lang="lt-LT" sz="2000" dirty="0"/>
              <a:t>Garo mašina</a:t>
            </a:r>
          </a:p>
          <a:p>
            <a:r>
              <a:rPr lang="lt-LT" sz="2000" dirty="0"/>
              <a:t>Dujų turbina</a:t>
            </a:r>
          </a:p>
          <a:p>
            <a:r>
              <a:rPr lang="lt-LT" sz="2000" dirty="0"/>
              <a:t>Benzininis variklis</a:t>
            </a:r>
          </a:p>
          <a:p>
            <a:r>
              <a:rPr lang="lt-LT" sz="2000" dirty="0"/>
              <a:t>Dyzelinis variklis</a:t>
            </a:r>
            <a:br>
              <a:rPr lang="lt-LT" sz="2000" dirty="0"/>
            </a:br>
            <a:endParaRPr lang="en-US" sz="2000" dirty="0"/>
          </a:p>
        </p:txBody>
      </p:sp>
      <p:sp>
        <p:nvSpPr>
          <p:cNvPr id="4" name="Pliuso ženklas 3">
            <a:extLst>
              <a:ext uri="{FF2B5EF4-FFF2-40B4-BE49-F238E27FC236}">
                <a16:creationId xmlns:a16="http://schemas.microsoft.com/office/drawing/2014/main" id="{B095A71B-C214-4A49-8806-B739F745E30B}"/>
              </a:ext>
            </a:extLst>
          </p:cNvPr>
          <p:cNvSpPr/>
          <p:nvPr/>
        </p:nvSpPr>
        <p:spPr>
          <a:xfrm>
            <a:off x="3719736" y="2420888"/>
            <a:ext cx="216024" cy="216024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" name="Pliuso ženklas 5">
            <a:extLst>
              <a:ext uri="{FF2B5EF4-FFF2-40B4-BE49-F238E27FC236}">
                <a16:creationId xmlns:a16="http://schemas.microsoft.com/office/drawing/2014/main" id="{30DEF15F-FBC9-4BC0-8372-AB29F893AE4A}"/>
              </a:ext>
            </a:extLst>
          </p:cNvPr>
          <p:cNvSpPr/>
          <p:nvPr/>
        </p:nvSpPr>
        <p:spPr>
          <a:xfrm>
            <a:off x="3431704" y="3645024"/>
            <a:ext cx="216024" cy="216024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Pliuso ženklas 6">
            <a:extLst>
              <a:ext uri="{FF2B5EF4-FFF2-40B4-BE49-F238E27FC236}">
                <a16:creationId xmlns:a16="http://schemas.microsoft.com/office/drawing/2014/main" id="{69D244B7-AEAB-4AD7-B142-87C43B01FD11}"/>
              </a:ext>
            </a:extLst>
          </p:cNvPr>
          <p:cNvSpPr/>
          <p:nvPr/>
        </p:nvSpPr>
        <p:spPr>
          <a:xfrm>
            <a:off x="2781160" y="3060188"/>
            <a:ext cx="216024" cy="216024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Pliuso ženklas 7">
            <a:extLst>
              <a:ext uri="{FF2B5EF4-FFF2-40B4-BE49-F238E27FC236}">
                <a16:creationId xmlns:a16="http://schemas.microsoft.com/office/drawing/2014/main" id="{452FFD4B-2C24-46A7-9289-A36C77602DFE}"/>
              </a:ext>
            </a:extLst>
          </p:cNvPr>
          <p:cNvSpPr/>
          <p:nvPr/>
        </p:nvSpPr>
        <p:spPr>
          <a:xfrm>
            <a:off x="2783632" y="3320987"/>
            <a:ext cx="216024" cy="216024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" name="Pliuso ženklas 8">
            <a:extLst>
              <a:ext uri="{FF2B5EF4-FFF2-40B4-BE49-F238E27FC236}">
                <a16:creationId xmlns:a16="http://schemas.microsoft.com/office/drawing/2014/main" id="{9A49D00E-E8F0-42F0-8EE9-075AFC868578}"/>
              </a:ext>
            </a:extLst>
          </p:cNvPr>
          <p:cNvSpPr/>
          <p:nvPr/>
        </p:nvSpPr>
        <p:spPr>
          <a:xfrm>
            <a:off x="3323684" y="3990692"/>
            <a:ext cx="216024" cy="216024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5427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320136" y="3140968"/>
            <a:ext cx="2953544" cy="5412259"/>
          </a:xfrm>
        </p:spPr>
        <p:txBody>
          <a:bodyPr/>
          <a:lstStyle/>
          <a:p>
            <a:r>
              <a:rPr lang="lt-LT" dirty="0"/>
              <a:t>nei vieno iš išvardintų</a:t>
            </a:r>
          </a:p>
          <a:p>
            <a:r>
              <a:rPr lang="lt-LT" dirty="0"/>
              <a:t> Įsiurbimo</a:t>
            </a:r>
          </a:p>
          <a:p>
            <a:r>
              <a:rPr lang="lt-LT" dirty="0"/>
              <a:t> Suspaudimo</a:t>
            </a:r>
          </a:p>
          <a:p>
            <a:r>
              <a:rPr lang="lt-LT" dirty="0"/>
              <a:t> Įsiurbimo</a:t>
            </a:r>
          </a:p>
        </p:txBody>
      </p:sp>
      <p:sp>
        <p:nvSpPr>
          <p:cNvPr id="4" name="Stačiakampis 3"/>
          <p:cNvSpPr/>
          <p:nvPr/>
        </p:nvSpPr>
        <p:spPr>
          <a:xfrm>
            <a:off x="1343472" y="1196752"/>
            <a:ext cx="756084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b="1" dirty="0">
                <a:latin typeface="+mj-lt"/>
                <a:ea typeface="Times New Roman" panose="02020603050405020304" pitchFamily="18" charset="0"/>
              </a:rPr>
              <a:t> #7.</a:t>
            </a:r>
            <a:br>
              <a:rPr lang="lt-LT" sz="2400" dirty="0">
                <a:latin typeface="+mj-lt"/>
                <a:ea typeface="Times New Roman" panose="02020603050405020304" pitchFamily="18" charset="0"/>
              </a:rPr>
            </a:br>
            <a:br>
              <a:rPr lang="lt-LT" sz="2400" dirty="0">
                <a:latin typeface="+mj-lt"/>
                <a:ea typeface="Times New Roman" panose="02020603050405020304" pitchFamily="18" charset="0"/>
              </a:rPr>
            </a:br>
            <a:r>
              <a:rPr lang="lt-LT" sz="2400" dirty="0">
                <a:latin typeface="+mj-lt"/>
                <a:ea typeface="Times New Roman" panose="02020603050405020304" pitchFamily="18" charset="0"/>
              </a:rPr>
              <a:t>  Kurio takto metu uždegama </a:t>
            </a:r>
            <a:r>
              <a:rPr lang="lt-LT" sz="2400" b="1" dirty="0">
                <a:latin typeface="+mj-lt"/>
                <a:ea typeface="Times New Roman" panose="02020603050405020304" pitchFamily="18" charset="0"/>
              </a:rPr>
              <a:t>dyzeliniame</a:t>
            </a:r>
            <a:r>
              <a:rPr lang="lt-LT" sz="2400" dirty="0">
                <a:latin typeface="+mj-lt"/>
                <a:ea typeface="Times New Roman" panose="02020603050405020304" pitchFamily="18" charset="0"/>
              </a:rPr>
              <a:t> variklyje žvakė?</a:t>
            </a:r>
            <a:br>
              <a:rPr lang="lt-LT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lt-LT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lt-LT" dirty="0"/>
          </a:p>
        </p:txBody>
      </p:sp>
      <p:sp>
        <p:nvSpPr>
          <p:cNvPr id="8" name="Pliuso ženklas 7">
            <a:extLst>
              <a:ext uri="{FF2B5EF4-FFF2-40B4-BE49-F238E27FC236}">
                <a16:creationId xmlns:a16="http://schemas.microsoft.com/office/drawing/2014/main" id="{07EB6E28-CB4B-45CF-8A8B-A18ECB5272DE}"/>
              </a:ext>
            </a:extLst>
          </p:cNvPr>
          <p:cNvSpPr/>
          <p:nvPr/>
        </p:nvSpPr>
        <p:spPr>
          <a:xfrm>
            <a:off x="6888088" y="3158681"/>
            <a:ext cx="216024" cy="216024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06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600" b="1" dirty="0">
                <a:latin typeface="+mj-lt"/>
                <a:ea typeface="Times New Roman" panose="02020603050405020304" pitchFamily="18" charset="0"/>
              </a:rPr>
              <a:t>#</a:t>
            </a:r>
            <a:r>
              <a:rPr lang="lt-LT" sz="3600" b="1" dirty="0">
                <a:ea typeface="Times New Roman" panose="02020603050405020304" pitchFamily="18" charset="0"/>
              </a:rPr>
              <a:t>8.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Kokių vožtuvų yra širdyje ? Nurodyk jų funkcijas ( sujungti rodyklėmis).</a:t>
            </a:r>
          </a:p>
          <a:p>
            <a:pPr marL="0" indent="0">
              <a:buNone/>
            </a:pPr>
            <a:r>
              <a:rPr lang="lt-LT" dirty="0" err="1"/>
              <a:t>Triburis</a:t>
            </a:r>
            <a:r>
              <a:rPr lang="lt-LT" dirty="0"/>
              <a:t> vožtuvas                                                    reguliuoja kraujo kryptis</a:t>
            </a:r>
          </a:p>
          <a:p>
            <a:pPr marL="0" indent="0">
              <a:buNone/>
            </a:pPr>
            <a:r>
              <a:rPr lang="lt-LT" dirty="0" err="1"/>
              <a:t>Pusmėnulinis</a:t>
            </a:r>
            <a:r>
              <a:rPr lang="lt-LT" dirty="0"/>
              <a:t> vožtuvas                                          neleidžia kraujui grįžti atgal į skilveliui</a:t>
            </a:r>
          </a:p>
          <a:p>
            <a:pPr marL="0" indent="0">
              <a:buNone/>
            </a:pPr>
            <a:r>
              <a:rPr lang="lt-LT" dirty="0" err="1"/>
              <a:t>Dviburis</a:t>
            </a:r>
            <a:r>
              <a:rPr lang="lt-LT" dirty="0"/>
              <a:t> vožtuvas                                                  yra prisitvirtinęs prie dešiniojo skilvelio</a:t>
            </a:r>
          </a:p>
        </p:txBody>
      </p:sp>
      <p:cxnSp>
        <p:nvCxnSpPr>
          <p:cNvPr id="5" name="Tiesioji rodyklės jungtis 4"/>
          <p:cNvCxnSpPr/>
          <p:nvPr/>
        </p:nvCxnSpPr>
        <p:spPr>
          <a:xfrm flipV="1">
            <a:off x="3071664" y="3068960"/>
            <a:ext cx="3384376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Tiesioji rodyklės jungtis 6"/>
          <p:cNvCxnSpPr/>
          <p:nvPr/>
        </p:nvCxnSpPr>
        <p:spPr>
          <a:xfrm flipV="1">
            <a:off x="3791744" y="2551284"/>
            <a:ext cx="2664296" cy="5176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Tiesioji rodyklės jungtis 8"/>
          <p:cNvCxnSpPr/>
          <p:nvPr/>
        </p:nvCxnSpPr>
        <p:spPr>
          <a:xfrm>
            <a:off x="3143672" y="2551283"/>
            <a:ext cx="3312368" cy="9497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8310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600" b="1" dirty="0">
                <a:latin typeface="+mj-lt"/>
                <a:ea typeface="Times New Roman" panose="02020603050405020304" pitchFamily="18" charset="0"/>
              </a:rPr>
              <a:t>#</a:t>
            </a:r>
            <a:r>
              <a:rPr lang="lt-LT" sz="3600" b="1" dirty="0">
                <a:ea typeface="Times New Roman" panose="02020603050405020304" pitchFamily="18" charset="0"/>
              </a:rPr>
              <a:t>9.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Koks širdies veikimo principas?</a:t>
            </a:r>
          </a:p>
          <a:p>
            <a:pPr marL="0" indent="0">
              <a:buNone/>
            </a:pPr>
            <a:r>
              <a:rPr lang="lt-LT" dirty="0"/>
              <a:t>Širdies raumuo susitraukia ir išsiplečia kai varinėja kraują.</a:t>
            </a:r>
          </a:p>
          <a:p>
            <a:pPr marL="0" indent="0">
              <a:buNone/>
            </a:pPr>
            <a:r>
              <a:rPr lang="lt-LT" dirty="0"/>
              <a:t>Širdies raumuo išsiplečia ir susitraukia kai varinėja kraują.</a:t>
            </a:r>
          </a:p>
          <a:p>
            <a:pPr marL="0" indent="0">
              <a:buNone/>
            </a:pPr>
            <a:r>
              <a:rPr lang="lt-LT" dirty="0"/>
              <a:t> 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</p:txBody>
      </p:sp>
      <p:sp>
        <p:nvSpPr>
          <p:cNvPr id="4" name="Saulė 3"/>
          <p:cNvSpPr/>
          <p:nvPr/>
        </p:nvSpPr>
        <p:spPr>
          <a:xfrm>
            <a:off x="8112224" y="2420888"/>
            <a:ext cx="360040" cy="288032"/>
          </a:xfrm>
          <a:prstGeom prst="su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6891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600" b="1" dirty="0">
                <a:latin typeface="+mj-lt"/>
                <a:ea typeface="Times New Roman" panose="02020603050405020304" pitchFamily="18" charset="0"/>
              </a:rPr>
              <a:t>#</a:t>
            </a:r>
            <a:r>
              <a:rPr lang="lt-LT" sz="3600" b="1" dirty="0">
                <a:ea typeface="Times New Roman" panose="02020603050405020304" pitchFamily="18" charset="0"/>
              </a:rPr>
              <a:t>10.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Kas yra eritrocitai?</a:t>
            </a:r>
          </a:p>
          <a:p>
            <a:pPr marL="0" indent="0">
              <a:buNone/>
            </a:pPr>
            <a:r>
              <a:rPr lang="lt-LT" dirty="0"/>
              <a:t>Baltieji kraujo kūneliai </a:t>
            </a:r>
          </a:p>
          <a:p>
            <a:pPr marL="0" indent="0">
              <a:buNone/>
            </a:pPr>
            <a:r>
              <a:rPr lang="lt-LT" dirty="0"/>
              <a:t>Raudonieji kraujo kūneliai </a:t>
            </a:r>
          </a:p>
          <a:p>
            <a:pPr marL="0" indent="0">
              <a:buNone/>
            </a:pPr>
            <a:r>
              <a:rPr lang="lt-LT" dirty="0"/>
              <a:t>Juodieji kraujo  kūneliai </a:t>
            </a:r>
          </a:p>
          <a:p>
            <a:pPr marL="0" indent="0">
              <a:buNone/>
            </a:pPr>
            <a:r>
              <a:rPr lang="lt-LT" dirty="0"/>
              <a:t>Geltonieji kraujo kūneliai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</p:txBody>
      </p:sp>
      <p:sp>
        <p:nvSpPr>
          <p:cNvPr id="4" name="Saulė 3"/>
          <p:cNvSpPr/>
          <p:nvPr/>
        </p:nvSpPr>
        <p:spPr>
          <a:xfrm>
            <a:off x="4223792" y="2852936"/>
            <a:ext cx="360040" cy="288032"/>
          </a:xfrm>
          <a:prstGeom prst="su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16137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600" b="1" dirty="0">
                <a:latin typeface="+mj-lt"/>
                <a:ea typeface="Times New Roman" panose="02020603050405020304" pitchFamily="18" charset="0"/>
              </a:rPr>
              <a:t>#11.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Kas yra mažakraujystė?</a:t>
            </a:r>
          </a:p>
          <a:p>
            <a:pPr marL="0" indent="0">
              <a:buNone/>
            </a:pPr>
            <a:r>
              <a:rPr lang="lt-LT" dirty="0"/>
              <a:t>Mažakraujyste – patologinė būklė, kai kraujyje yra per mažas kiekis eritrocitų ir/arba hemoglobino kiekis. </a:t>
            </a:r>
          </a:p>
          <a:p>
            <a:pPr marL="0" indent="0">
              <a:buNone/>
            </a:pPr>
            <a:r>
              <a:rPr lang="lt-LT" dirty="0"/>
              <a:t>Mažakraujystė- kai kraujyje yra per didelis kiekis eritrocitų ir/arba hemoglobino kiekis</a:t>
            </a:r>
          </a:p>
          <a:p>
            <a:pPr marL="0" indent="0">
              <a:buNone/>
            </a:pPr>
            <a:r>
              <a:rPr lang="lt-LT" dirty="0"/>
              <a:t>Mažakraujyste- kai kraujyje yra vidutinis kiekis eritrocitų ir/arba hemoglobino kiekis.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</p:txBody>
      </p:sp>
      <p:sp>
        <p:nvSpPr>
          <p:cNvPr id="4" name="Saulė 3"/>
          <p:cNvSpPr/>
          <p:nvPr/>
        </p:nvSpPr>
        <p:spPr>
          <a:xfrm>
            <a:off x="3359696" y="2708920"/>
            <a:ext cx="432048" cy="216024"/>
          </a:xfrm>
          <a:prstGeom prst="su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7921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600" b="1" dirty="0">
                <a:latin typeface="+mj-lt"/>
                <a:ea typeface="Times New Roman" panose="02020603050405020304" pitchFamily="18" charset="0"/>
              </a:rPr>
              <a:t>#12.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Koks vožtuvas yra tarp dešiniojo prieširdžio ir dešiniojo skilvelio?</a:t>
            </a:r>
          </a:p>
          <a:p>
            <a:pPr marL="0" indent="0">
              <a:buNone/>
            </a:pPr>
            <a:r>
              <a:rPr lang="lt-LT" dirty="0" err="1"/>
              <a:t>Dviburis</a:t>
            </a:r>
            <a:r>
              <a:rPr lang="lt-LT" dirty="0"/>
              <a:t> vožtuvas </a:t>
            </a:r>
          </a:p>
          <a:p>
            <a:pPr marL="0" indent="0">
              <a:buNone/>
            </a:pPr>
            <a:r>
              <a:rPr lang="lt-LT" dirty="0" err="1"/>
              <a:t>Pussmėnulinis</a:t>
            </a:r>
            <a:r>
              <a:rPr lang="lt-LT" dirty="0"/>
              <a:t> vožtuvas</a:t>
            </a:r>
          </a:p>
          <a:p>
            <a:pPr marL="0" indent="0">
              <a:buNone/>
            </a:pPr>
            <a:r>
              <a:rPr lang="lt-LT" dirty="0" err="1"/>
              <a:t>Triburis</a:t>
            </a:r>
            <a:r>
              <a:rPr lang="lt-LT" dirty="0"/>
              <a:t> vožtuvas</a:t>
            </a:r>
          </a:p>
        </p:txBody>
      </p:sp>
      <p:sp>
        <p:nvSpPr>
          <p:cNvPr id="4" name="Saulė 3"/>
          <p:cNvSpPr/>
          <p:nvPr/>
        </p:nvSpPr>
        <p:spPr>
          <a:xfrm>
            <a:off x="3287688" y="3501008"/>
            <a:ext cx="360040" cy="288032"/>
          </a:xfrm>
          <a:prstGeom prst="su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4709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200" b="1" dirty="0">
                <a:latin typeface="+mj-lt"/>
                <a:ea typeface="Times New Roman" panose="02020603050405020304" pitchFamily="18" charset="0"/>
              </a:rPr>
              <a:t>#13.</a:t>
            </a:r>
            <a:br>
              <a:rPr lang="lt-LT" dirty="0"/>
            </a:br>
            <a:r>
              <a:rPr lang="lt-LT" dirty="0"/>
              <a:t>Pabaikite tekstą:</a:t>
            </a:r>
            <a:r>
              <a:rPr lang="lt-LT" sz="3200" b="1" dirty="0">
                <a:ea typeface="Times New Roman" panose="02020603050405020304" pitchFamily="18" charset="0"/>
              </a:rPr>
              <a:t> :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/>
              <a:t>Pažeidus kapiliarus susidaro   ......., kuris kaip kamštis užkemša  ...... . Kraujui pradėjus krešėti,  tirpus    .......  fibrinogenas virsta netirpiu  ......., kuris sudaro plonas gijas. Jose įstringa kraujo ......  ir susidaro  ..... . Krešuliui kietėjant, iš jo išsiskiria skaidrus gelsvas skystis – kraujo  ......          .</a:t>
            </a:r>
          </a:p>
        </p:txBody>
      </p:sp>
    </p:spTree>
    <p:extLst>
      <p:ext uri="{BB962C8B-B14F-4D97-AF65-F5344CB8AC3E}">
        <p14:creationId xmlns:p14="http://schemas.microsoft.com/office/powerpoint/2010/main" val="131800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200" b="1" dirty="0">
                <a:latin typeface="+mj-lt"/>
                <a:ea typeface="Times New Roman" panose="02020603050405020304" pitchFamily="18" charset="0"/>
              </a:rPr>
              <a:t>Klausimas: #14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07368" y="170080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Kokios yra kraujo funkcijos?</a:t>
            </a:r>
          </a:p>
          <a:p>
            <a:pPr marL="0" indent="0">
              <a:buNone/>
            </a:pPr>
            <a:r>
              <a:rPr lang="lt-LT" dirty="0"/>
              <a:t>Apsauginė </a:t>
            </a:r>
          </a:p>
          <a:p>
            <a:pPr marL="0" indent="0">
              <a:buNone/>
            </a:pPr>
            <a:r>
              <a:rPr lang="lt-LT" dirty="0"/>
              <a:t>Pernašos </a:t>
            </a:r>
          </a:p>
          <a:p>
            <a:pPr marL="0" indent="0">
              <a:buNone/>
            </a:pPr>
            <a:r>
              <a:rPr lang="lt-LT" dirty="0" err="1"/>
              <a:t>Termoguliacinė</a:t>
            </a:r>
            <a:endParaRPr lang="lt-LT" dirty="0"/>
          </a:p>
          <a:p>
            <a:pPr marL="0" indent="0">
              <a:buNone/>
            </a:pPr>
            <a:r>
              <a:rPr lang="lt-LT" dirty="0"/>
              <a:t>Humoralinė</a:t>
            </a:r>
          </a:p>
          <a:p>
            <a:pPr marL="0" indent="0">
              <a:buNone/>
            </a:pPr>
            <a:r>
              <a:rPr lang="lt-LT" dirty="0"/>
              <a:t>Laidi </a:t>
            </a:r>
          </a:p>
          <a:p>
            <a:pPr marL="0" indent="0">
              <a:buNone/>
            </a:pPr>
            <a:r>
              <a:rPr lang="lt-LT" dirty="0" err="1"/>
              <a:t>Hidrooptikos</a:t>
            </a:r>
            <a:r>
              <a:rPr lang="lt-LT" dirty="0"/>
              <a:t> </a:t>
            </a:r>
          </a:p>
          <a:p>
            <a:pPr marL="0" indent="0">
              <a:buNone/>
            </a:pPr>
            <a:r>
              <a:rPr lang="lt-LT" dirty="0"/>
              <a:t>elektromagnetinė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</p:txBody>
      </p:sp>
      <p:sp>
        <p:nvSpPr>
          <p:cNvPr id="4" name="Linksmas veidelis 3"/>
          <p:cNvSpPr/>
          <p:nvPr/>
        </p:nvSpPr>
        <p:spPr>
          <a:xfrm>
            <a:off x="2388021" y="3254593"/>
            <a:ext cx="323603" cy="318423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693" y="3692310"/>
            <a:ext cx="404037" cy="346997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20" y="2276872"/>
            <a:ext cx="371330" cy="318907"/>
          </a:xfrm>
          <a:prstGeom prst="rect">
            <a:avLst/>
          </a:prstGeom>
        </p:spPr>
      </p:pic>
      <p:sp>
        <p:nvSpPr>
          <p:cNvPr id="9" name="Linksmas veidelis 8"/>
          <p:cNvSpPr/>
          <p:nvPr/>
        </p:nvSpPr>
        <p:spPr>
          <a:xfrm>
            <a:off x="1703811" y="2709614"/>
            <a:ext cx="360526" cy="316313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7858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200" b="1" dirty="0">
                <a:latin typeface="+mj-lt"/>
                <a:ea typeface="Times New Roman" panose="02020603050405020304" pitchFamily="18" charset="0"/>
              </a:rPr>
              <a:t>#15.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Kas </a:t>
            </a:r>
            <a:r>
              <a:rPr lang="en-US" dirty="0" err="1"/>
              <a:t>yra</a:t>
            </a:r>
            <a:r>
              <a:rPr lang="en-US" dirty="0"/>
              <a:t> </a:t>
            </a:r>
            <a:r>
              <a:rPr lang="en-US" dirty="0" err="1"/>
              <a:t>kraujo</a:t>
            </a:r>
            <a:r>
              <a:rPr lang="en-US" dirty="0"/>
              <a:t> </a:t>
            </a:r>
            <a:r>
              <a:rPr lang="en-US" dirty="0" err="1"/>
              <a:t>plazma</a:t>
            </a:r>
            <a:r>
              <a:rPr lang="en-US" dirty="0"/>
              <a:t> ?</a:t>
            </a:r>
          </a:p>
          <a:p>
            <a:pPr marL="457200" indent="-457200">
              <a:buFont typeface="+mj-lt"/>
              <a:buAutoNum type="alphaLcPeriod"/>
            </a:pPr>
            <a:r>
              <a:rPr lang="lt-LT" dirty="0"/>
              <a:t>skystoji kraujo dalis</a:t>
            </a:r>
            <a:endParaRPr lang="en-US" dirty="0"/>
          </a:p>
          <a:p>
            <a:pPr marL="457200" indent="-457200">
              <a:buFont typeface="+mj-lt"/>
              <a:buAutoNum type="alphaLcPeriod"/>
            </a:pPr>
            <a:r>
              <a:rPr lang="en-US" dirty="0" err="1"/>
              <a:t>Vakuumin</a:t>
            </a:r>
            <a:r>
              <a:rPr lang="lt-LT" dirty="0"/>
              <a:t>ė</a:t>
            </a:r>
            <a:r>
              <a:rPr lang="en-US" dirty="0"/>
              <a:t> </a:t>
            </a:r>
            <a:r>
              <a:rPr lang="en-US" dirty="0" err="1"/>
              <a:t>kraujo</a:t>
            </a:r>
            <a:r>
              <a:rPr lang="en-US" dirty="0"/>
              <a:t> </a:t>
            </a:r>
            <a:r>
              <a:rPr lang="en-US" dirty="0" err="1"/>
              <a:t>dalis</a:t>
            </a:r>
            <a:endParaRPr lang="lt-LT" dirty="0"/>
          </a:p>
          <a:p>
            <a:pPr marL="457200" indent="-457200">
              <a:buFont typeface="+mj-lt"/>
              <a:buAutoNum type="alphaLcPeriod"/>
            </a:pPr>
            <a:r>
              <a:rPr lang="lt-LT" dirty="0"/>
              <a:t>Nepastovioji kraujo dalis</a:t>
            </a:r>
          </a:p>
          <a:p>
            <a:pPr marL="457200" indent="-457200">
              <a:buFont typeface="+mj-lt"/>
              <a:buAutoNum type="alphaLcPeriod"/>
            </a:pPr>
            <a:r>
              <a:rPr lang="lt-LT" dirty="0"/>
              <a:t>Geltonoji kraujo dalis</a:t>
            </a:r>
          </a:p>
          <a:p>
            <a:pPr marL="0" indent="0">
              <a:buNone/>
            </a:pPr>
            <a:r>
              <a:rPr lang="en-US" dirty="0"/>
              <a:t> </a:t>
            </a:r>
            <a:endParaRPr lang="lt-LT" dirty="0"/>
          </a:p>
        </p:txBody>
      </p:sp>
      <p:sp>
        <p:nvSpPr>
          <p:cNvPr id="4" name="4-kampė žvaigždė 3"/>
          <p:cNvSpPr/>
          <p:nvPr/>
        </p:nvSpPr>
        <p:spPr>
          <a:xfrm>
            <a:off x="3863752" y="2420888"/>
            <a:ext cx="288032" cy="216024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3234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>
          <a:xfrm>
            <a:off x="191344" y="-53355"/>
            <a:ext cx="10413776" cy="1901952"/>
          </a:xfrm>
        </p:spPr>
        <p:txBody>
          <a:bodyPr rtlCol="0"/>
          <a:lstStyle/>
          <a:p>
            <a:pPr rtl="0"/>
            <a:r>
              <a:rPr lang="lt-LT" dirty="0"/>
              <a:t>Šaltiniai:</a:t>
            </a:r>
            <a:br>
              <a:rPr lang="lt-LT" dirty="0"/>
            </a:br>
            <a:br>
              <a:rPr lang="lt-LT" dirty="0"/>
            </a:br>
            <a:endParaRPr lang="lt-LT" dirty="0"/>
          </a:p>
        </p:txBody>
      </p:sp>
      <p:sp>
        <p:nvSpPr>
          <p:cNvPr id="4" name="3 teksto vietos rezervavimo ženklas"/>
          <p:cNvSpPr>
            <a:spLocks noGrp="1"/>
          </p:cNvSpPr>
          <p:nvPr>
            <p:ph type="body" sz="half" idx="2"/>
          </p:nvPr>
        </p:nvSpPr>
        <p:spPr>
          <a:xfrm>
            <a:off x="299776" y="3989256"/>
            <a:ext cx="5616624" cy="3510103"/>
          </a:xfrm>
        </p:spPr>
        <p:txBody>
          <a:bodyPr rtlCol="0">
            <a:normAutofit/>
          </a:bodyPr>
          <a:lstStyle/>
          <a:p>
            <a:pPr rtl="0"/>
            <a:r>
              <a:rPr lang="lt-LT" sz="900" dirty="0"/>
              <a:t>https://www.google.com/search?sca_esv=d51f489173fcdb43&amp;rlz=1C1BNSD_enLT970LT970&amp;sxsrf=ACQVn08AFofQSNmEqijkdReaJpezkHlvUw:1714040893521&amp;q=keturtaktis+benzininis+variklis&amp;uds=AMwkrPsG49LC2rCDyRpx2X3a-SFavglVqInFUF_LkcRw_LxJTHyRvbkANfH0byHRe78y7O7v2DgXsuE-oJfXip95G7iCUw765GcrrQTwFCawJylfQ8ygFSXFphjoFJbH3_v30bpOE9ZXaD1fGqcd5rWLKHf7NLEDvMcP8ScXp6TCvGXqBmkRGXPZ1uHkHTMtaFTeLp037JisNpe4idVg7t-9daUBshIa-hc0QUuKFRyPsDh7l9p-nQlfRjnhG_DnGpWSPqTX9i-8KacpHHTSJ3gj-aW6TBEDh5pJw0nDZZBgos9ok-1uVq8&amp;udm=2&amp;prmd=ivnbz&amp;sa=X&amp;ved=2ahUKEwjZyNr0k92FAxUDhP0HHYFpDXgQtKgLegQIDBAB&amp;biw=1536&amp;bih=703&amp;dpr=1.25#vhid=_AtoH9JPqIjv0M&amp;vssid=mosaic</a:t>
            </a:r>
          </a:p>
          <a:p>
            <a:pPr rtl="0"/>
            <a:r>
              <a:rPr lang="lt-LT" sz="900" dirty="0"/>
              <a:t>https://www.google.com/search?q=keturtaktis+variklis+schema&amp;udm=2&amp;sa=X&amp;ved=2ahUKEwjpuYGAk92FAxWI_QIHHWewAqoQrNwCegUIggEQAA&amp;biw=1536&amp;bih=703&amp;dpr=1.25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821DF6-9291-4A2B-9C43-0DCF652AFD5A}"/>
              </a:ext>
            </a:extLst>
          </p:cNvPr>
          <p:cNvSpPr txBox="1"/>
          <p:nvPr/>
        </p:nvSpPr>
        <p:spPr>
          <a:xfrm>
            <a:off x="176807" y="155999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dirty="0"/>
              <a:t>https://lt.wikipedia.org/wiki/Vidaus_degimo_variklis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4742AD-2221-49C6-B590-2A1337CCD828}"/>
              </a:ext>
            </a:extLst>
          </p:cNvPr>
          <p:cNvSpPr txBox="1"/>
          <p:nvPr/>
        </p:nvSpPr>
        <p:spPr>
          <a:xfrm>
            <a:off x="191344" y="201680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dirty="0"/>
              <a:t>https://www.vle.lt/straipsnis/vidaus-degimo-variklis/</a:t>
            </a:r>
          </a:p>
        </p:txBody>
      </p:sp>
      <p:sp>
        <p:nvSpPr>
          <p:cNvPr id="3" name="Stačiakampis 2"/>
          <p:cNvSpPr/>
          <p:nvPr/>
        </p:nvSpPr>
        <p:spPr>
          <a:xfrm>
            <a:off x="6245634" y="1052161"/>
            <a:ext cx="607397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1050" dirty="0"/>
              <a:t>https://www.google.com/search?q=keturtakiai+benzino+varikliai+sandara&amp;sca_esv=c2c122aff106e202&amp;udm=2&amp;biw=2182&amp;bih=1031&amp;sxsrf=ACQVn0-hrXXFDAOSC4PVJbh1PPa_1KRLJA%3A1713427769848&amp;ei=OdUgZuCfM9qP9u8P66yM2Ak&amp;ved=0ahUKEwigoMfsp8uFAxXah_0HHWsWA5sQ4dUDCBA&amp;uact=5&amp;oq=keturtakiai+benzino+varikliai+sandara&amp;gs_lp=Egxnd3Mtd2l6LXNlcnAiJWtldHVydGFraWFpIGJlbnppbm8gdmFyaWtsaWFpIHNhbmRhcmFIox1Q1gVY-BhwAXgAkAEAmAFWoAH_BKoBATi4AQPIAQD4AQGYAgCgAgCYAwDiAwUSATEgQIgGAZIHAKAH6AI&amp;sclient=gws-wiz-serp#vhid=SBn6-GnENcjv7M&amp;vssid=mosai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3BB8E6-2F2F-4CE5-8689-59C0041BE415}"/>
              </a:ext>
            </a:extLst>
          </p:cNvPr>
          <p:cNvSpPr txBox="1"/>
          <p:nvPr/>
        </p:nvSpPr>
        <p:spPr>
          <a:xfrm>
            <a:off x="176807" y="2509505"/>
            <a:ext cx="549791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050" dirty="0"/>
              <a:t>https://www.google.com/search?q=keturtaktis+schema++dyzelinas&amp;sca_esv=d51f489173fcdb43&amp;rlz=1C1BNSD_enLT970LT970&amp;udm=2&amp;biw=1536&amp;bih=703&amp;sxsrf=ACQVn0_7jzFIQ9CiOgQia32Vli2pdCya-w%3A1714042566584&amp;ei=xjYqZpSfI7bvi-gPsqqY6AQ&amp;ved=0ahUKEwiUmr6Smt2FAxW29wIHHTIVBk0Q4dUDCBA&amp;uact=5&amp;oq=keturtaktis+schema++dyzelinas&amp;gs_lp=Egxnd3Mtd2l6LXNlcnAiHWtldHVydGFrdGlzIHNjaGVtYSAgZHl6ZWxpbmFzSIcXUABY7xRwAHgAkAEAmAFeoAGSBqoBAjEwuAEDyAEA-AEBmAIBoAJKwgIEECMYJ5gDAJIHATGgB90H&amp;sclient=gws-wiz-serp#imgrc=Rto-3owQzDQ5IM&amp;imgdii=4qlvz-qGaQYP5M</a:t>
            </a:r>
          </a:p>
        </p:txBody>
      </p:sp>
      <p:sp>
        <p:nvSpPr>
          <p:cNvPr id="5" name="Stačiakampis 4"/>
          <p:cNvSpPr/>
          <p:nvPr/>
        </p:nvSpPr>
        <p:spPr>
          <a:xfrm>
            <a:off x="191344" y="1113692"/>
            <a:ext cx="61478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dirty="0"/>
              <a:t>http://www.etest.lt/biologijos-testai/kraujotakos-sistema</a:t>
            </a:r>
          </a:p>
        </p:txBody>
      </p:sp>
    </p:spTree>
    <p:extLst>
      <p:ext uri="{BB962C8B-B14F-4D97-AF65-F5344CB8AC3E}">
        <p14:creationId xmlns:p14="http://schemas.microsoft.com/office/powerpoint/2010/main" val="252198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IESTO ESKIZAS 16 X 9">
  <a:themeElements>
    <a:clrScheme name="CitySketch">
      <a:dk1>
        <a:srgbClr val="3D372E"/>
      </a:dk1>
      <a:lt1>
        <a:sysClr val="window" lastClr="FFFFFF"/>
      </a:lt1>
      <a:dk2>
        <a:srgbClr val="000000"/>
      </a:dk2>
      <a:lt2>
        <a:srgbClr val="E0ECE1"/>
      </a:lt2>
      <a:accent1>
        <a:srgbClr val="B2D0B4"/>
      </a:accent1>
      <a:accent2>
        <a:srgbClr val="88A5BA"/>
      </a:accent2>
      <a:accent3>
        <a:srgbClr val="909F5F"/>
      </a:accent3>
      <a:accent4>
        <a:srgbClr val="C9A057"/>
      </a:accent4>
      <a:accent5>
        <a:srgbClr val="DA7D60"/>
      </a:accent5>
      <a:accent6>
        <a:srgbClr val="978975"/>
      </a:accent6>
      <a:hlink>
        <a:srgbClr val="C9A057"/>
      </a:hlink>
      <a:folHlink>
        <a:srgbClr val="978975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0525679_TF03031010" id="{2F8FE151-0B32-4EC2-AFFA-76FA077BA875}" vid="{9315D136-7ABD-463D-9FBF-57FE8F4AD299}"/>
    </a:ext>
  </a:extLst>
</a:theme>
</file>

<file path=ppt/theme/theme2.xml><?xml version="1.0" encoding="utf-8"?>
<a:theme xmlns:a="http://schemas.openxmlformats.org/drawingml/2006/main" name="„Office“ tema">
  <a:themeElements>
    <a:clrScheme name="CitySketch">
      <a:dk1>
        <a:srgbClr val="3D372E"/>
      </a:dk1>
      <a:lt1>
        <a:sysClr val="window" lastClr="FFFFFF"/>
      </a:lt1>
      <a:dk2>
        <a:srgbClr val="000000"/>
      </a:dk2>
      <a:lt2>
        <a:srgbClr val="E0ECE1"/>
      </a:lt2>
      <a:accent1>
        <a:srgbClr val="B2D0B4"/>
      </a:accent1>
      <a:accent2>
        <a:srgbClr val="88A5BA"/>
      </a:accent2>
      <a:accent3>
        <a:srgbClr val="909F5F"/>
      </a:accent3>
      <a:accent4>
        <a:srgbClr val="C9A057"/>
      </a:accent4>
      <a:accent5>
        <a:srgbClr val="DA7D60"/>
      </a:accent5>
      <a:accent6>
        <a:srgbClr val="978975"/>
      </a:accent6>
      <a:hlink>
        <a:srgbClr val="C9A057"/>
      </a:hlink>
      <a:folHlink>
        <a:srgbClr val="978975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„Office“ tema">
  <a:themeElements>
    <a:clrScheme name="CitySketch">
      <a:dk1>
        <a:srgbClr val="3D372E"/>
      </a:dk1>
      <a:lt1>
        <a:sysClr val="window" lastClr="FFFFFF"/>
      </a:lt1>
      <a:dk2>
        <a:srgbClr val="000000"/>
      </a:dk2>
      <a:lt2>
        <a:srgbClr val="E0ECE1"/>
      </a:lt2>
      <a:accent1>
        <a:srgbClr val="B2D0B4"/>
      </a:accent1>
      <a:accent2>
        <a:srgbClr val="88A5BA"/>
      </a:accent2>
      <a:accent3>
        <a:srgbClr val="909F5F"/>
      </a:accent3>
      <a:accent4>
        <a:srgbClr val="C9A057"/>
      </a:accent4>
      <a:accent5>
        <a:srgbClr val="DA7D60"/>
      </a:accent5>
      <a:accent6>
        <a:srgbClr val="978975"/>
      </a:accent6>
      <a:hlink>
        <a:srgbClr val="C9A057"/>
      </a:hlink>
      <a:folHlink>
        <a:srgbClr val="978975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Verslo biuro miesto eskizo pateikties fonas (plačiaekranis)</Template>
  <TotalTime>533</TotalTime>
  <Words>1278</Words>
  <Application>Microsoft Office PowerPoint</Application>
  <PresentationFormat>Widescreen</PresentationFormat>
  <Paragraphs>167</Paragraphs>
  <Slides>30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Century Schoolbook</vt:lpstr>
      <vt:lpstr>Times New Roman</vt:lpstr>
      <vt:lpstr>Wingdings</vt:lpstr>
      <vt:lpstr>MIESTO ESKIZAS 16 X 9</vt:lpstr>
      <vt:lpstr>Vidaus degimo varikliai  </vt:lpstr>
      <vt:lpstr>Turinys:</vt:lpstr>
      <vt:lpstr>Šiluminiai varikliai</vt:lpstr>
      <vt:lpstr>Vidaus degimo varikliai </vt:lpstr>
      <vt:lpstr>Esminis vidaus degimo variklio veikimo principas:</vt:lpstr>
      <vt:lpstr>Keturtakčio vidaus degimo variklio veikimo principas ir sandara :</vt:lpstr>
      <vt:lpstr>  Variklio vožtuvai  </vt:lpstr>
      <vt:lpstr>Skirtumai dyzelinio ir benzininio variklio: </vt:lpstr>
      <vt:lpstr>Palyginkime žmogaus širdies ir  vidaus degimo variklio sandarą:</vt:lpstr>
      <vt:lpstr>Širdis  </vt:lpstr>
      <vt:lpstr>Širdies vieta žmogaus organizme </vt:lpstr>
      <vt:lpstr> Kraujo apytakos ratai      Keturi vidaus degimo variklio taktai </vt:lpstr>
      <vt:lpstr>Širdis                                       Vidaus degimo variklis </vt:lpstr>
      <vt:lpstr>Teorijos apibendrinimas:</vt:lpstr>
      <vt:lpstr>#1. Palyginkite širdį ir vidaus degimo variklį pagal šiuos  kriterijus: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#8.</vt:lpstr>
      <vt:lpstr>#9.</vt:lpstr>
      <vt:lpstr>#10.</vt:lpstr>
      <vt:lpstr>#11.</vt:lpstr>
      <vt:lpstr>#12.</vt:lpstr>
      <vt:lpstr>#13. Pabaikite tekstą: : </vt:lpstr>
      <vt:lpstr>Klausimas: #14</vt:lpstr>
      <vt:lpstr>#15.</vt:lpstr>
      <vt:lpstr>Šaltiniai: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Vidaus degimo varikliai</dc:title>
  <dc:creator>Skaitykla</dc:creator>
  <cp:lastModifiedBy>RITA GRYBAITĖ</cp:lastModifiedBy>
  <cp:revision>50</cp:revision>
  <dcterms:created xsi:type="dcterms:W3CDTF">2024-03-22T08:52:21Z</dcterms:created>
  <dcterms:modified xsi:type="dcterms:W3CDTF">2024-05-31T04:16:47Z</dcterms:modified>
</cp:coreProperties>
</file>