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embeddedFontLst>
    <p:embeddedFont>
      <p:font typeface="Bellota Text"/>
      <p:regular r:id="rId30"/>
      <p:bold r:id="rId31"/>
      <p:italic r:id="rId32"/>
      <p:boldItalic r:id="rId33"/>
    </p:embeddedFont>
    <p:embeddedFont>
      <p:font typeface="DM Sans" pitchFamily="2" charset="77"/>
      <p:regular r:id="rId34"/>
      <p:bold r:id="rId35"/>
      <p:italic r:id="rId36"/>
      <p:boldItalic r:id="rId37"/>
    </p:embeddedFont>
    <p:embeddedFont>
      <p:font typeface="Lato Light" panose="020F0502020204030203" pitchFamily="34" charset="0"/>
      <p:regular r:id="rId38"/>
      <p:italic r:id="rId39"/>
    </p:embeddedFont>
    <p:embeddedFont>
      <p:font typeface="Nunito Light" pitchFamily="2" charset="77"/>
      <p:regular r:id="rId40"/>
      <p:italic r:id="rId41"/>
    </p:embeddedFont>
    <p:embeddedFont>
      <p:font typeface="Sora"/>
      <p:regular r:id="rId42"/>
      <p:bold r:id="rId43"/>
    </p:embeddedFont>
    <p:embeddedFont>
      <p:font typeface="Sora SemiBold"/>
      <p:regular r:id="rId44"/>
      <p:bold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60" d="100"/>
          <a:sy n="160" d="100"/>
        </p:scale>
        <p:origin x="78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2a3e4a80342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2a3e4a80342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91be99ce25_1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91be99ce25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b0b3d32de7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3b0b3d32de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b0b3d32de7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3b0b3d32de7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53b689449e3d55ea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53b689449e3d55ea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3b15f45d795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3b15f45d79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3b0b3d32de7_2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3b0b3d32de7_2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3b0b3d32de7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3b0b3d32de7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3b0b3d32de7_2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3b0b3d32de7_2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b0b3d32de7_2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b0b3d32de7_2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53b689449e3d55ea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53b689449e3d55ea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b0b3d32de7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b0b3d32de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3b0b3d32de7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3b0b3d32de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3dae419650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3dae41965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3db3593c02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3db3593c02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3db3593c026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3db3593c02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3db3593c026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3db3593c02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3b0b3d32de7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3b0b3d32de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dfe8ba42af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3dfe8ba42a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3b15f45d795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3b15f45d795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3b15f45d795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3b15f45d79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b15f45d795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3b15f45d79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3b15f45d795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3b15f45d795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3b15f45d795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3b15f45d79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b15f45d795_1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3b15f45d795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3b0b3d32de7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3b0b3d32de7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3b15f45d795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3b15f45d795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5.png"/><Relationship Id="rId7"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23.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image" Target="../media/image26.png"/><Relationship Id="rId12"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image" Target="../media/image29.png"/><Relationship Id="rId5" Type="http://schemas.openxmlformats.org/officeDocument/2006/relationships/image" Target="../media/image25.png"/><Relationship Id="rId10" Type="http://schemas.openxmlformats.org/officeDocument/2006/relationships/image" Target="../media/image28.png"/><Relationship Id="rId4" Type="http://schemas.openxmlformats.org/officeDocument/2006/relationships/image" Target="../media/image24.png"/><Relationship Id="rId9" Type="http://schemas.openxmlformats.org/officeDocument/2006/relationships/image" Target="../media/image2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0.png"/><Relationship Id="rId7"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7.png"/><Relationship Id="rId5" Type="http://schemas.openxmlformats.org/officeDocument/2006/relationships/image" Target="../media/image2.png"/><Relationship Id="rId4" Type="http://schemas.openxmlformats.org/officeDocument/2006/relationships/image" Target="../media/image3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3.png"/><Relationship Id="rId7"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35.png"/><Relationship Id="rId5" Type="http://schemas.openxmlformats.org/officeDocument/2006/relationships/image" Target="../media/image9.png"/><Relationship Id="rId10" Type="http://schemas.openxmlformats.org/officeDocument/2006/relationships/image" Target="../media/image36.png"/><Relationship Id="rId4" Type="http://schemas.openxmlformats.org/officeDocument/2006/relationships/image" Target="../media/image34.png"/><Relationship Id="rId9"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39.png"/><Relationship Id="rId4" Type="http://schemas.openxmlformats.org/officeDocument/2006/relationships/image" Target="../media/image38.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image" Target="../media/image42.png"/><Relationship Id="rId5" Type="http://schemas.openxmlformats.org/officeDocument/2006/relationships/image" Target="../media/image39.png"/><Relationship Id="rId10" Type="http://schemas.openxmlformats.org/officeDocument/2006/relationships/image" Target="../media/image27.png"/><Relationship Id="rId4" Type="http://schemas.openxmlformats.org/officeDocument/2006/relationships/image" Target="../media/image38.png"/><Relationship Id="rId9"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8.png"/><Relationship Id="rId7" Type="http://schemas.openxmlformats.org/officeDocument/2006/relationships/image" Target="../media/image27.png"/><Relationship Id="rId2" Type="http://schemas.openxmlformats.org/officeDocument/2006/relationships/image" Target="../media/image4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0.png"/><Relationship Id="rId4" Type="http://schemas.openxmlformats.org/officeDocument/2006/relationships/image" Target="../media/image9.png"/><Relationship Id="rId9" Type="http://schemas.openxmlformats.org/officeDocument/2006/relationships/image" Target="../media/image49.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9.png"/><Relationship Id="rId4"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50.png"/><Relationship Id="rId9" Type="http://schemas.openxmlformats.org/officeDocument/2006/relationships/image" Target="../media/image27.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3.png"/><Relationship Id="rId7" Type="http://schemas.openxmlformats.org/officeDocument/2006/relationships/image" Target="../media/image27.png"/><Relationship Id="rId2" Type="http://schemas.openxmlformats.org/officeDocument/2006/relationships/image" Target="../media/image52.png"/><Relationship Id="rId1" Type="http://schemas.openxmlformats.org/officeDocument/2006/relationships/slideMaster" Target="../slideMasters/slideMaster1.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5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7.png"/><Relationship Id="rId7" Type="http://schemas.openxmlformats.org/officeDocument/2006/relationships/image" Target="../media/image4.png"/><Relationship Id="rId2" Type="http://schemas.openxmlformats.org/officeDocument/2006/relationships/image" Target="../media/image5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8.png"/><Relationship Id="rId10" Type="http://schemas.openxmlformats.org/officeDocument/2006/relationships/image" Target="../media/image27.png"/><Relationship Id="rId4" Type="http://schemas.openxmlformats.org/officeDocument/2006/relationships/image" Target="../media/image2.png"/><Relationship Id="rId9"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59.png"/><Relationship Id="rId1" Type="http://schemas.openxmlformats.org/officeDocument/2006/relationships/slideMaster" Target="../slideMasters/slideMaster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7.png"/><Relationship Id="rId2" Type="http://schemas.openxmlformats.org/officeDocument/2006/relationships/image" Target="../media/image6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65.png"/><Relationship Id="rId4" Type="http://schemas.openxmlformats.org/officeDocument/2006/relationships/image" Target="../media/image64.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4.png"/><Relationship Id="rId7" Type="http://schemas.openxmlformats.org/officeDocument/2006/relationships/image" Target="../media/image68.png"/><Relationship Id="rId2" Type="http://schemas.openxmlformats.org/officeDocument/2006/relationships/image" Target="../media/image35.png"/><Relationship Id="rId1" Type="http://schemas.openxmlformats.org/officeDocument/2006/relationships/slideMaster" Target="../slideMasters/slideMaster1.xml"/><Relationship Id="rId6" Type="http://schemas.openxmlformats.org/officeDocument/2006/relationships/image" Target="../media/image67.png"/><Relationship Id="rId5" Type="http://schemas.openxmlformats.org/officeDocument/2006/relationships/image" Target="../media/image4.png"/><Relationship Id="rId4" Type="http://schemas.openxmlformats.org/officeDocument/2006/relationships/image" Target="../media/image66.png"/><Relationship Id="rId9" Type="http://schemas.openxmlformats.org/officeDocument/2006/relationships/image" Target="../media/image7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7.png"/><Relationship Id="rId5" Type="http://schemas.openxmlformats.org/officeDocument/2006/relationships/image" Target="../media/image15.png"/><Relationship Id="rId4" Type="http://schemas.openxmlformats.org/officeDocument/2006/relationships/image" Target="../media/image72.png"/></Relationships>
</file>

<file path=ppt/slideLayouts/_rels/slideLayout26.xml.rels><?xml version="1.0" encoding="UTF-8" standalone="yes"?>
<Relationships xmlns="http://schemas.openxmlformats.org/package/2006/relationships"><Relationship Id="rId8" Type="http://schemas.openxmlformats.org/officeDocument/2006/relationships/hyperlink" Target="https://bit.ly/3A1uf1Q" TargetMode="External"/><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73.png"/><Relationship Id="rId10" Type="http://schemas.openxmlformats.org/officeDocument/2006/relationships/hyperlink" Target="http://bit.ly/2TtBDfr" TargetMode="External"/><Relationship Id="rId4" Type="http://schemas.openxmlformats.org/officeDocument/2006/relationships/image" Target="../media/image30.png"/><Relationship Id="rId9" Type="http://schemas.openxmlformats.org/officeDocument/2006/relationships/hyperlink" Target="http://bit.ly/2TyoMsr" TargetMode="Externa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50.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3.png"/><Relationship Id="rId7" Type="http://schemas.openxmlformats.org/officeDocument/2006/relationships/image" Target="../media/image27.png"/><Relationship Id="rId2" Type="http://schemas.openxmlformats.org/officeDocument/2006/relationships/image" Target="../media/image52.png"/><Relationship Id="rId1" Type="http://schemas.openxmlformats.org/officeDocument/2006/relationships/slideMaster" Target="../slideMasters/slideMaster1.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4.png"/><Relationship Id="rId4" Type="http://schemas.openxmlformats.org/officeDocument/2006/relationships/image" Target="../media/image74.png"/><Relationship Id="rId9" Type="http://schemas.openxmlformats.org/officeDocument/2006/relationships/image" Target="../media/image51.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76200" y="-176797"/>
            <a:ext cx="9269251" cy="5858774"/>
            <a:chOff x="-76200" y="-176797"/>
            <a:chExt cx="9269251" cy="5858774"/>
          </a:xfrm>
        </p:grpSpPr>
        <p:grpSp>
          <p:nvGrpSpPr>
            <p:cNvPr id="10" name="Google Shape;10;p2"/>
            <p:cNvGrpSpPr/>
            <p:nvPr/>
          </p:nvGrpSpPr>
          <p:grpSpPr>
            <a:xfrm>
              <a:off x="-76200" y="-76200"/>
              <a:ext cx="9269251" cy="5758177"/>
              <a:chOff x="-76200" y="-76200"/>
              <a:chExt cx="9269251" cy="5758177"/>
            </a:xfrm>
          </p:grpSpPr>
          <p:grpSp>
            <p:nvGrpSpPr>
              <p:cNvPr id="11" name="Google Shape;11;p2"/>
              <p:cNvGrpSpPr/>
              <p:nvPr/>
            </p:nvGrpSpPr>
            <p:grpSpPr>
              <a:xfrm>
                <a:off x="-76200" y="-76200"/>
                <a:ext cx="9269251" cy="5758177"/>
                <a:chOff x="-76200" y="-76200"/>
                <a:chExt cx="9269251" cy="5758177"/>
              </a:xfrm>
            </p:grpSpPr>
            <p:pic>
              <p:nvPicPr>
                <p:cNvPr id="12" name="Google Shape;12;p2"/>
                <p:cNvPicPr preferRelativeResize="0"/>
                <p:nvPr/>
              </p:nvPicPr>
              <p:blipFill rotWithShape="1">
                <a:blip r:embed="rId2" cstate="screen">
                  <a:alphaModFix amt="70000"/>
                  <a:extLst>
                    <a:ext uri="{28A0092B-C50C-407E-A947-70E740481C1C}">
                      <a14:useLocalDpi xmlns:a14="http://schemas.microsoft.com/office/drawing/2010/main"/>
                    </a:ext>
                  </a:extLst>
                </a:blip>
                <a:srcRect t="-6792"/>
                <a:stretch/>
              </p:blipFill>
              <p:spPr>
                <a:xfrm rot="5400000" flipH="1">
                  <a:off x="7314126" y="136250"/>
                  <a:ext cx="2015175" cy="1742675"/>
                </a:xfrm>
                <a:prstGeom prst="rect">
                  <a:avLst/>
                </a:prstGeom>
                <a:noFill/>
                <a:ln>
                  <a:noFill/>
                </a:ln>
              </p:spPr>
            </p:pic>
            <p:pic>
              <p:nvPicPr>
                <p:cNvPr id="13" name="Google Shape;13;p2"/>
                <p:cNvPicPr preferRelativeResize="0"/>
                <p:nvPr/>
              </p:nvPicPr>
              <p:blipFill rotWithShape="1">
                <a:blip r:embed="rId3" cstate="screen">
                  <a:alphaModFix amt="70000"/>
                  <a:extLst>
                    <a:ext uri="{28A0092B-C50C-407E-A947-70E740481C1C}">
                      <a14:useLocalDpi xmlns:a14="http://schemas.microsoft.com/office/drawing/2010/main"/>
                    </a:ext>
                  </a:extLst>
                </a:blip>
                <a:srcRect t="-10534"/>
                <a:stretch/>
              </p:blipFill>
              <p:spPr>
                <a:xfrm flipH="1">
                  <a:off x="3431987" y="4157455"/>
                  <a:ext cx="2641313" cy="1524522"/>
                </a:xfrm>
                <a:prstGeom prst="rect">
                  <a:avLst/>
                </a:prstGeom>
                <a:noFill/>
                <a:ln>
                  <a:noFill/>
                </a:ln>
              </p:spPr>
            </p:pic>
            <p:pic>
              <p:nvPicPr>
                <p:cNvPr id="14" name="Google Shape;14;p2"/>
                <p:cNvPicPr preferRelativeResize="0"/>
                <p:nvPr/>
              </p:nvPicPr>
              <p:blipFill rotWithShape="1">
                <a:blip r:embed="rId4" cstate="screen">
                  <a:alphaModFix amt="70000"/>
                  <a:extLst>
                    <a:ext uri="{28A0092B-C50C-407E-A947-70E740481C1C}">
                      <a14:useLocalDpi xmlns:a14="http://schemas.microsoft.com/office/drawing/2010/main"/>
                    </a:ext>
                  </a:extLst>
                </a:blip>
                <a:srcRect b="-9818"/>
                <a:stretch/>
              </p:blipFill>
              <p:spPr>
                <a:xfrm>
                  <a:off x="-76200" y="-76200"/>
                  <a:ext cx="785377" cy="1899040"/>
                </a:xfrm>
                <a:prstGeom prst="rect">
                  <a:avLst/>
                </a:prstGeom>
                <a:noFill/>
                <a:ln>
                  <a:noFill/>
                </a:ln>
              </p:spPr>
            </p:pic>
          </p:grpSp>
          <p:grpSp>
            <p:nvGrpSpPr>
              <p:cNvPr id="15" name="Google Shape;15;p2"/>
              <p:cNvGrpSpPr/>
              <p:nvPr/>
            </p:nvGrpSpPr>
            <p:grpSpPr>
              <a:xfrm>
                <a:off x="11" y="10613"/>
                <a:ext cx="1734052" cy="4985724"/>
                <a:chOff x="11" y="10613"/>
                <a:chExt cx="1734052" cy="4985724"/>
              </a:xfrm>
            </p:grpSpPr>
            <p:pic>
              <p:nvPicPr>
                <p:cNvPr id="16" name="Google Shape;16;p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209388" y="10613"/>
                  <a:ext cx="524675" cy="566497"/>
                </a:xfrm>
                <a:prstGeom prst="rect">
                  <a:avLst/>
                </a:prstGeom>
                <a:noFill/>
                <a:ln>
                  <a:noFill/>
                </a:ln>
              </p:spPr>
            </p:pic>
            <p:pic>
              <p:nvPicPr>
                <p:cNvPr id="17" name="Google Shape;17;p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 y="4429838"/>
                  <a:ext cx="767529" cy="566500"/>
                </a:xfrm>
                <a:prstGeom prst="rect">
                  <a:avLst/>
                </a:prstGeom>
                <a:noFill/>
                <a:ln>
                  <a:noFill/>
                </a:ln>
              </p:spPr>
            </p:pic>
            <p:pic>
              <p:nvPicPr>
                <p:cNvPr id="18" name="Google Shape;18;p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14745" y="264610"/>
                  <a:ext cx="524650" cy="444867"/>
                </a:xfrm>
                <a:prstGeom prst="rect">
                  <a:avLst/>
                </a:prstGeom>
                <a:noFill/>
                <a:ln>
                  <a:noFill/>
                </a:ln>
              </p:spPr>
            </p:pic>
          </p:grpSp>
          <p:grpSp>
            <p:nvGrpSpPr>
              <p:cNvPr id="19" name="Google Shape;19;p2"/>
              <p:cNvGrpSpPr/>
              <p:nvPr/>
            </p:nvGrpSpPr>
            <p:grpSpPr>
              <a:xfrm>
                <a:off x="0" y="475"/>
                <a:ext cx="9144003" cy="5143500"/>
                <a:chOff x="0" y="475"/>
                <a:chExt cx="9144003" cy="5143500"/>
              </a:xfrm>
            </p:grpSpPr>
            <p:pic>
              <p:nvPicPr>
                <p:cNvPr id="20" name="Google Shape;20;p2"/>
                <p:cNvPicPr preferRelativeResize="0"/>
                <p:nvPr/>
              </p:nvPicPr>
              <p:blipFill rotWithShape="1">
                <a:blip r:embed="rId8" cstate="screen">
                  <a:alphaModFix amt="50000"/>
                  <a:extLst>
                    <a:ext uri="{28A0092B-C50C-407E-A947-70E740481C1C}">
                      <a14:useLocalDpi xmlns:a14="http://schemas.microsoft.com/office/drawing/2010/main"/>
                    </a:ext>
                  </a:extLst>
                </a:blip>
                <a:srcRect/>
                <a:stretch/>
              </p:blipFill>
              <p:spPr>
                <a:xfrm>
                  <a:off x="0" y="475"/>
                  <a:ext cx="9144003" cy="5143500"/>
                </a:xfrm>
                <a:prstGeom prst="rect">
                  <a:avLst/>
                </a:prstGeom>
                <a:noFill/>
                <a:ln>
                  <a:noFill/>
                </a:ln>
              </p:spPr>
            </p:pic>
            <p:pic>
              <p:nvPicPr>
                <p:cNvPr id="21" name="Google Shape;21;p2"/>
                <p:cNvPicPr preferRelativeResize="0"/>
                <p:nvPr/>
              </p:nvPicPr>
              <p:blipFill rotWithShape="1">
                <a:blip r:embed="rId9" cstate="screen">
                  <a:alphaModFix amt="50000"/>
                  <a:extLst>
                    <a:ext uri="{28A0092B-C50C-407E-A947-70E740481C1C}">
                      <a14:useLocalDpi xmlns:a14="http://schemas.microsoft.com/office/drawing/2010/main"/>
                    </a:ext>
                  </a:extLst>
                </a:blip>
                <a:srcRect/>
                <a:stretch/>
              </p:blipFill>
              <p:spPr>
                <a:xfrm>
                  <a:off x="0" y="2727275"/>
                  <a:ext cx="4281027" cy="2416227"/>
                </a:xfrm>
                <a:prstGeom prst="rect">
                  <a:avLst/>
                </a:prstGeom>
                <a:noFill/>
                <a:ln>
                  <a:noFill/>
                </a:ln>
              </p:spPr>
            </p:pic>
          </p:grpSp>
        </p:grpSp>
        <p:pic>
          <p:nvPicPr>
            <p:cNvPr id="22" name="Google Shape;22;p2"/>
            <p:cNvPicPr preferRelativeResize="0"/>
            <p:nvPr/>
          </p:nvPicPr>
          <p:blipFill rotWithShape="1">
            <a:blip r:embed="rId10" cstate="screen">
              <a:alphaModFix amt="70000"/>
              <a:extLst>
                <a:ext uri="{28A0092B-C50C-407E-A947-70E740481C1C}">
                  <a14:useLocalDpi xmlns:a14="http://schemas.microsoft.com/office/drawing/2010/main"/>
                </a:ext>
              </a:extLst>
            </a:blip>
            <a:srcRect b="-12132"/>
            <a:stretch/>
          </p:blipFill>
          <p:spPr>
            <a:xfrm>
              <a:off x="2743825" y="-176797"/>
              <a:ext cx="2304175" cy="1568350"/>
            </a:xfrm>
            <a:prstGeom prst="rect">
              <a:avLst/>
            </a:prstGeom>
            <a:noFill/>
            <a:ln>
              <a:noFill/>
            </a:ln>
          </p:spPr>
        </p:pic>
        <p:pic>
          <p:nvPicPr>
            <p:cNvPr id="23" name="Google Shape;23;p2"/>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207271" y="123877"/>
              <a:ext cx="1126300" cy="831243"/>
            </a:xfrm>
            <a:prstGeom prst="rect">
              <a:avLst/>
            </a:prstGeom>
            <a:noFill/>
            <a:ln>
              <a:noFill/>
            </a:ln>
          </p:spPr>
        </p:pic>
        <p:pic>
          <p:nvPicPr>
            <p:cNvPr id="24" name="Google Shape;24;p2"/>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1492096" y="4188377"/>
              <a:ext cx="1126300" cy="831243"/>
            </a:xfrm>
            <a:prstGeom prst="rect">
              <a:avLst/>
            </a:prstGeom>
            <a:noFill/>
            <a:ln>
              <a:noFill/>
            </a:ln>
          </p:spPr>
        </p:pic>
      </p:grpSp>
      <p:sp>
        <p:nvSpPr>
          <p:cNvPr id="25" name="Google Shape;25;p2"/>
          <p:cNvSpPr txBox="1">
            <a:spLocks noGrp="1"/>
          </p:cNvSpPr>
          <p:nvPr>
            <p:ph type="ctrTitle"/>
          </p:nvPr>
        </p:nvSpPr>
        <p:spPr>
          <a:xfrm>
            <a:off x="709175" y="1243950"/>
            <a:ext cx="4860600" cy="21798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500">
                <a:solidFill>
                  <a:schemeClr val="lt1"/>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26" name="Google Shape;26;p2"/>
          <p:cNvSpPr txBox="1">
            <a:spLocks noGrp="1"/>
          </p:cNvSpPr>
          <p:nvPr>
            <p:ph type="subTitle" idx="1"/>
          </p:nvPr>
        </p:nvSpPr>
        <p:spPr>
          <a:xfrm>
            <a:off x="709175" y="3423750"/>
            <a:ext cx="4860600" cy="475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600">
                <a:solidFill>
                  <a:schemeClr val="lt1"/>
                </a:solidFill>
                <a:latin typeface="Bellota Text"/>
                <a:ea typeface="Bellota Text"/>
                <a:cs typeface="Bellota Text"/>
                <a:sym typeface="Bellota Text"/>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grpSp>
        <p:nvGrpSpPr>
          <p:cNvPr id="28" name="Google Shape;28;p3"/>
          <p:cNvGrpSpPr/>
          <p:nvPr/>
        </p:nvGrpSpPr>
        <p:grpSpPr>
          <a:xfrm>
            <a:off x="0" y="475"/>
            <a:ext cx="9144003" cy="5681502"/>
            <a:chOff x="0" y="475"/>
            <a:chExt cx="9144003" cy="5681502"/>
          </a:xfrm>
        </p:grpSpPr>
        <p:grpSp>
          <p:nvGrpSpPr>
            <p:cNvPr id="29" name="Google Shape;29;p3"/>
            <p:cNvGrpSpPr/>
            <p:nvPr/>
          </p:nvGrpSpPr>
          <p:grpSpPr>
            <a:xfrm>
              <a:off x="0" y="475"/>
              <a:ext cx="9144003" cy="5143500"/>
              <a:chOff x="0" y="475"/>
              <a:chExt cx="9144003" cy="5143500"/>
            </a:xfrm>
          </p:grpSpPr>
          <p:pic>
            <p:nvPicPr>
              <p:cNvPr id="30" name="Google Shape;30;p3"/>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0" y="475"/>
                <a:ext cx="9144003" cy="5143500"/>
              </a:xfrm>
              <a:prstGeom prst="rect">
                <a:avLst/>
              </a:prstGeom>
              <a:noFill/>
              <a:ln>
                <a:noFill/>
              </a:ln>
            </p:spPr>
          </p:pic>
          <p:pic>
            <p:nvPicPr>
              <p:cNvPr id="31" name="Google Shape;31;p3"/>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0" y="2727275"/>
                <a:ext cx="4281027" cy="2416227"/>
              </a:xfrm>
              <a:prstGeom prst="rect">
                <a:avLst/>
              </a:prstGeom>
              <a:noFill/>
              <a:ln>
                <a:noFill/>
              </a:ln>
            </p:spPr>
          </p:pic>
        </p:grpSp>
        <p:pic>
          <p:nvPicPr>
            <p:cNvPr id="32" name="Google Shape;32;p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4807626" y="10623"/>
              <a:ext cx="4336374" cy="2416227"/>
            </a:xfrm>
            <a:prstGeom prst="rect">
              <a:avLst/>
            </a:prstGeom>
            <a:noFill/>
            <a:ln>
              <a:noFill/>
            </a:ln>
          </p:spPr>
        </p:pic>
        <p:pic>
          <p:nvPicPr>
            <p:cNvPr id="33" name="Google Shape;33;p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7724488" y="369738"/>
              <a:ext cx="524675" cy="566497"/>
            </a:xfrm>
            <a:prstGeom prst="rect">
              <a:avLst/>
            </a:prstGeom>
            <a:noFill/>
            <a:ln>
              <a:noFill/>
            </a:ln>
          </p:spPr>
        </p:pic>
        <p:pic>
          <p:nvPicPr>
            <p:cNvPr id="34" name="Google Shape;34;p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8430781" y="197323"/>
              <a:ext cx="524650" cy="444867"/>
            </a:xfrm>
            <a:prstGeom prst="rect">
              <a:avLst/>
            </a:prstGeom>
            <a:noFill/>
            <a:ln>
              <a:noFill/>
            </a:ln>
          </p:spPr>
        </p:pic>
        <p:grpSp>
          <p:nvGrpSpPr>
            <p:cNvPr id="35" name="Google Shape;35;p3"/>
            <p:cNvGrpSpPr/>
            <p:nvPr/>
          </p:nvGrpSpPr>
          <p:grpSpPr>
            <a:xfrm>
              <a:off x="7" y="10628"/>
              <a:ext cx="9138919" cy="5671349"/>
              <a:chOff x="7" y="10628"/>
              <a:chExt cx="9138919" cy="5671349"/>
            </a:xfrm>
          </p:grpSpPr>
          <p:pic>
            <p:nvPicPr>
              <p:cNvPr id="36" name="Google Shape;36;p3"/>
              <p:cNvPicPr preferRelativeResize="0"/>
              <p:nvPr/>
            </p:nvPicPr>
            <p:blipFill rotWithShape="1">
              <a:blip r:embed="rId7" cstate="screen">
                <a:alphaModFix amt="70000"/>
                <a:extLst>
                  <a:ext uri="{28A0092B-C50C-407E-A947-70E740481C1C}">
                    <a14:useLocalDpi xmlns:a14="http://schemas.microsoft.com/office/drawing/2010/main"/>
                  </a:ext>
                </a:extLst>
              </a:blip>
              <a:srcRect b="-12132"/>
              <a:stretch/>
            </p:blipFill>
            <p:spPr>
              <a:xfrm flipH="1">
                <a:off x="6834751" y="10628"/>
                <a:ext cx="2304175" cy="1568350"/>
              </a:xfrm>
              <a:prstGeom prst="rect">
                <a:avLst/>
              </a:prstGeom>
              <a:noFill/>
              <a:ln>
                <a:noFill/>
              </a:ln>
            </p:spPr>
          </p:pic>
          <p:pic>
            <p:nvPicPr>
              <p:cNvPr id="37" name="Google Shape;37;p3"/>
              <p:cNvPicPr preferRelativeResize="0"/>
              <p:nvPr/>
            </p:nvPicPr>
            <p:blipFill rotWithShape="1">
              <a:blip r:embed="rId8" cstate="screen">
                <a:alphaModFix amt="70000"/>
                <a:extLst>
                  <a:ext uri="{28A0092B-C50C-407E-A947-70E740481C1C}">
                    <a14:useLocalDpi xmlns:a14="http://schemas.microsoft.com/office/drawing/2010/main"/>
                  </a:ext>
                </a:extLst>
              </a:blip>
              <a:srcRect t="-10534"/>
              <a:stretch/>
            </p:blipFill>
            <p:spPr>
              <a:xfrm rot="5399999" flipH="1">
                <a:off x="-558388" y="583167"/>
                <a:ext cx="2641313" cy="1524522"/>
              </a:xfrm>
              <a:prstGeom prst="rect">
                <a:avLst/>
              </a:prstGeom>
              <a:noFill/>
              <a:ln>
                <a:noFill/>
              </a:ln>
            </p:spPr>
          </p:pic>
          <p:pic>
            <p:nvPicPr>
              <p:cNvPr id="38" name="Google Shape;38;p3"/>
              <p:cNvPicPr preferRelativeResize="0"/>
              <p:nvPr/>
            </p:nvPicPr>
            <p:blipFill rotWithShape="1">
              <a:blip r:embed="rId8" cstate="screen">
                <a:alphaModFix amt="70000"/>
                <a:extLst>
                  <a:ext uri="{28A0092B-C50C-407E-A947-70E740481C1C}">
                    <a14:useLocalDpi xmlns:a14="http://schemas.microsoft.com/office/drawing/2010/main"/>
                  </a:ext>
                </a:extLst>
              </a:blip>
              <a:srcRect t="-10534"/>
              <a:stretch/>
            </p:blipFill>
            <p:spPr>
              <a:xfrm flipH="1">
                <a:off x="3431987" y="4157455"/>
                <a:ext cx="2641313" cy="1524522"/>
              </a:xfrm>
              <a:prstGeom prst="rect">
                <a:avLst/>
              </a:prstGeom>
              <a:noFill/>
              <a:ln>
                <a:noFill/>
              </a:ln>
            </p:spPr>
          </p:pic>
        </p:grpSp>
      </p:grpSp>
      <p:sp>
        <p:nvSpPr>
          <p:cNvPr id="39" name="Google Shape;39;p3"/>
          <p:cNvSpPr txBox="1">
            <a:spLocks noGrp="1"/>
          </p:cNvSpPr>
          <p:nvPr>
            <p:ph type="title"/>
          </p:nvPr>
        </p:nvSpPr>
        <p:spPr>
          <a:xfrm>
            <a:off x="713225" y="2405925"/>
            <a:ext cx="4250400" cy="9948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40" name="Google Shape;40;p3"/>
          <p:cNvSpPr txBox="1">
            <a:spLocks noGrp="1"/>
          </p:cNvSpPr>
          <p:nvPr>
            <p:ph type="title" idx="2" hasCustomPrompt="1"/>
          </p:nvPr>
        </p:nvSpPr>
        <p:spPr>
          <a:xfrm>
            <a:off x="800100" y="1074175"/>
            <a:ext cx="1399200" cy="994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5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41" name="Google Shape;41;p3"/>
          <p:cNvSpPr txBox="1">
            <a:spLocks noGrp="1"/>
          </p:cNvSpPr>
          <p:nvPr>
            <p:ph type="subTitle" idx="1"/>
          </p:nvPr>
        </p:nvSpPr>
        <p:spPr>
          <a:xfrm>
            <a:off x="713225" y="3400725"/>
            <a:ext cx="4250400" cy="375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2"/>
        <p:cNvGrpSpPr/>
        <p:nvPr/>
      </p:nvGrpSpPr>
      <p:grpSpPr>
        <a:xfrm>
          <a:off x="0" y="0"/>
          <a:ext cx="0" cy="0"/>
          <a:chOff x="0" y="0"/>
          <a:chExt cx="0" cy="0"/>
        </a:xfrm>
      </p:grpSpPr>
      <p:grpSp>
        <p:nvGrpSpPr>
          <p:cNvPr id="43" name="Google Shape;43;p4"/>
          <p:cNvGrpSpPr/>
          <p:nvPr/>
        </p:nvGrpSpPr>
        <p:grpSpPr>
          <a:xfrm>
            <a:off x="-104276" y="-176797"/>
            <a:ext cx="9337026" cy="5858774"/>
            <a:chOff x="-104276" y="-176797"/>
            <a:chExt cx="9337026" cy="5858774"/>
          </a:xfrm>
        </p:grpSpPr>
        <p:pic>
          <p:nvPicPr>
            <p:cNvPr id="44" name="Google Shape;44;p4"/>
            <p:cNvPicPr preferRelativeResize="0"/>
            <p:nvPr/>
          </p:nvPicPr>
          <p:blipFill rotWithShape="1">
            <a:blip r:embed="rId2" cstate="screen">
              <a:alphaModFix amt="50000"/>
              <a:extLst>
                <a:ext uri="{28A0092B-C50C-407E-A947-70E740481C1C}">
                  <a14:useLocalDpi xmlns:a14="http://schemas.microsoft.com/office/drawing/2010/main"/>
                </a:ext>
              </a:extLst>
            </a:blip>
            <a:srcRect t="-8294"/>
            <a:stretch/>
          </p:blipFill>
          <p:spPr>
            <a:xfrm>
              <a:off x="-15529" y="2727275"/>
              <a:ext cx="4281027" cy="2416227"/>
            </a:xfrm>
            <a:prstGeom prst="rect">
              <a:avLst/>
            </a:prstGeom>
            <a:noFill/>
            <a:ln>
              <a:noFill/>
            </a:ln>
          </p:spPr>
        </p:pic>
        <p:pic>
          <p:nvPicPr>
            <p:cNvPr id="45" name="Google Shape;45;p4"/>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6499802" y="0"/>
              <a:ext cx="2641326" cy="2071250"/>
            </a:xfrm>
            <a:prstGeom prst="rect">
              <a:avLst/>
            </a:prstGeom>
            <a:noFill/>
            <a:ln>
              <a:noFill/>
            </a:ln>
          </p:spPr>
        </p:pic>
        <p:pic>
          <p:nvPicPr>
            <p:cNvPr id="46" name="Google Shape;46;p4"/>
            <p:cNvPicPr preferRelativeResize="0"/>
            <p:nvPr/>
          </p:nvPicPr>
          <p:blipFill rotWithShape="1">
            <a:blip r:embed="rId4" cstate="screen">
              <a:alphaModFix amt="70000"/>
              <a:extLst>
                <a:ext uri="{28A0092B-C50C-407E-A947-70E740481C1C}">
                  <a14:useLocalDpi xmlns:a14="http://schemas.microsoft.com/office/drawing/2010/main"/>
                </a:ext>
              </a:extLst>
            </a:blip>
            <a:srcRect t="-10534"/>
            <a:stretch/>
          </p:blipFill>
          <p:spPr>
            <a:xfrm flipH="1">
              <a:off x="6487161" y="4157455"/>
              <a:ext cx="2641313" cy="1524522"/>
            </a:xfrm>
            <a:prstGeom prst="rect">
              <a:avLst/>
            </a:prstGeom>
            <a:noFill/>
            <a:ln>
              <a:noFill/>
            </a:ln>
          </p:spPr>
        </p:pic>
        <p:pic>
          <p:nvPicPr>
            <p:cNvPr id="47" name="Google Shape;47;p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8305950" y="3326200"/>
              <a:ext cx="926800" cy="831250"/>
            </a:xfrm>
            <a:prstGeom prst="rect">
              <a:avLst/>
            </a:prstGeom>
            <a:noFill/>
            <a:ln>
              <a:noFill/>
            </a:ln>
          </p:spPr>
        </p:pic>
        <p:pic>
          <p:nvPicPr>
            <p:cNvPr id="48" name="Google Shape;48;p4"/>
            <p:cNvPicPr preferRelativeResize="0"/>
            <p:nvPr/>
          </p:nvPicPr>
          <p:blipFill rotWithShape="1">
            <a:blip r:embed="rId6" cstate="screen">
              <a:alphaModFix amt="70000"/>
              <a:extLst>
                <a:ext uri="{28A0092B-C50C-407E-A947-70E740481C1C}">
                  <a14:useLocalDpi xmlns:a14="http://schemas.microsoft.com/office/drawing/2010/main"/>
                </a:ext>
              </a:extLst>
            </a:blip>
            <a:srcRect b="-12132"/>
            <a:stretch/>
          </p:blipFill>
          <p:spPr>
            <a:xfrm>
              <a:off x="-104276" y="-176797"/>
              <a:ext cx="2304175" cy="1568350"/>
            </a:xfrm>
            <a:prstGeom prst="rect">
              <a:avLst/>
            </a:prstGeom>
            <a:noFill/>
            <a:ln>
              <a:noFill/>
            </a:ln>
          </p:spPr>
        </p:pic>
      </p:grpSp>
      <p:sp>
        <p:nvSpPr>
          <p:cNvPr id="49" name="Google Shape;49;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0" name="Google Shape;50;p4"/>
          <p:cNvSpPr txBox="1">
            <a:spLocks noGrp="1"/>
          </p:cNvSpPr>
          <p:nvPr>
            <p:ph type="body" idx="1"/>
          </p:nvPr>
        </p:nvSpPr>
        <p:spPr>
          <a:xfrm>
            <a:off x="720000" y="1215752"/>
            <a:ext cx="77040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Font typeface="Bellota Text Light"/>
              <a:buChar char="●"/>
              <a:defRPr/>
            </a:lvl1pPr>
            <a:lvl2pPr marL="914400" lvl="1" indent="-317500" rtl="0">
              <a:lnSpc>
                <a:spcPct val="100000"/>
              </a:lnSpc>
              <a:spcBef>
                <a:spcPts val="0"/>
              </a:spcBef>
              <a:spcAft>
                <a:spcPts val="0"/>
              </a:spcAft>
              <a:buSzPts val="1400"/>
              <a:buFont typeface="Bellota Text Light"/>
              <a:buChar char="○"/>
              <a:defRPr/>
            </a:lvl2pPr>
            <a:lvl3pPr marL="1371600" lvl="2" indent="-317500" rtl="0">
              <a:lnSpc>
                <a:spcPct val="100000"/>
              </a:lnSpc>
              <a:spcBef>
                <a:spcPts val="0"/>
              </a:spcBef>
              <a:spcAft>
                <a:spcPts val="0"/>
              </a:spcAft>
              <a:buSzPts val="1400"/>
              <a:buFont typeface="Bellota Text Light"/>
              <a:buChar char="■"/>
              <a:defRPr/>
            </a:lvl3pPr>
            <a:lvl4pPr marL="1828800" lvl="3" indent="-317500" rtl="0">
              <a:lnSpc>
                <a:spcPct val="100000"/>
              </a:lnSpc>
              <a:spcBef>
                <a:spcPts val="0"/>
              </a:spcBef>
              <a:spcAft>
                <a:spcPts val="0"/>
              </a:spcAft>
              <a:buSzPts val="1400"/>
              <a:buFont typeface="Bellota Text Light"/>
              <a:buChar char="●"/>
              <a:defRPr/>
            </a:lvl4pPr>
            <a:lvl5pPr marL="2286000" lvl="4" indent="-317500" rtl="0">
              <a:lnSpc>
                <a:spcPct val="100000"/>
              </a:lnSpc>
              <a:spcBef>
                <a:spcPts val="0"/>
              </a:spcBef>
              <a:spcAft>
                <a:spcPts val="0"/>
              </a:spcAft>
              <a:buSzPts val="1400"/>
              <a:buFont typeface="Bellota Text Light"/>
              <a:buChar char="○"/>
              <a:defRPr/>
            </a:lvl5pPr>
            <a:lvl6pPr marL="2743200" lvl="5" indent="-317500" rtl="0">
              <a:lnSpc>
                <a:spcPct val="100000"/>
              </a:lnSpc>
              <a:spcBef>
                <a:spcPts val="0"/>
              </a:spcBef>
              <a:spcAft>
                <a:spcPts val="0"/>
              </a:spcAft>
              <a:buSzPts val="1400"/>
              <a:buFont typeface="Bellota Text Light"/>
              <a:buChar char="■"/>
              <a:defRPr/>
            </a:lvl6pPr>
            <a:lvl7pPr marL="3200400" lvl="6" indent="-317500" rtl="0">
              <a:lnSpc>
                <a:spcPct val="100000"/>
              </a:lnSpc>
              <a:spcBef>
                <a:spcPts val="0"/>
              </a:spcBef>
              <a:spcAft>
                <a:spcPts val="0"/>
              </a:spcAft>
              <a:buSzPts val="1400"/>
              <a:buFont typeface="Bellota Text Light"/>
              <a:buChar char="●"/>
              <a:defRPr/>
            </a:lvl7pPr>
            <a:lvl8pPr marL="3657600" lvl="7" indent="-317500" rtl="0">
              <a:lnSpc>
                <a:spcPct val="100000"/>
              </a:lnSpc>
              <a:spcBef>
                <a:spcPts val="0"/>
              </a:spcBef>
              <a:spcAft>
                <a:spcPts val="0"/>
              </a:spcAft>
              <a:buSzPts val="1400"/>
              <a:buFont typeface="Bellota Text Light"/>
              <a:buChar char="○"/>
              <a:defRPr/>
            </a:lvl8pPr>
            <a:lvl9pPr marL="4114800" lvl="8" indent="-317500" rtl="0">
              <a:lnSpc>
                <a:spcPct val="100000"/>
              </a:lnSpc>
              <a:spcBef>
                <a:spcPts val="0"/>
              </a:spcBef>
              <a:spcAft>
                <a:spcPts val="0"/>
              </a:spcAft>
              <a:buSzPts val="1400"/>
              <a:buFont typeface="Bellota Text Ligh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1"/>
        <p:cNvGrpSpPr/>
        <p:nvPr/>
      </p:nvGrpSpPr>
      <p:grpSpPr>
        <a:xfrm>
          <a:off x="0" y="0"/>
          <a:ext cx="0" cy="0"/>
          <a:chOff x="0" y="0"/>
          <a:chExt cx="0" cy="0"/>
        </a:xfrm>
      </p:grpSpPr>
      <p:grpSp>
        <p:nvGrpSpPr>
          <p:cNvPr id="52" name="Google Shape;52;p5"/>
          <p:cNvGrpSpPr/>
          <p:nvPr/>
        </p:nvGrpSpPr>
        <p:grpSpPr>
          <a:xfrm>
            <a:off x="0" y="-176795"/>
            <a:ext cx="9290700" cy="5320300"/>
            <a:chOff x="0" y="-176795"/>
            <a:chExt cx="9290700" cy="5320300"/>
          </a:xfrm>
        </p:grpSpPr>
        <p:pic>
          <p:nvPicPr>
            <p:cNvPr id="53" name="Google Shape;53;p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rot="10800000">
              <a:off x="8140387" y="854418"/>
              <a:ext cx="926800" cy="831250"/>
            </a:xfrm>
            <a:prstGeom prst="rect">
              <a:avLst/>
            </a:prstGeom>
            <a:noFill/>
            <a:ln>
              <a:noFill/>
            </a:ln>
          </p:spPr>
        </p:pic>
        <p:grpSp>
          <p:nvGrpSpPr>
            <p:cNvPr id="54" name="Google Shape;54;p5"/>
            <p:cNvGrpSpPr/>
            <p:nvPr/>
          </p:nvGrpSpPr>
          <p:grpSpPr>
            <a:xfrm>
              <a:off x="0" y="-176795"/>
              <a:ext cx="9290700" cy="5320300"/>
              <a:chOff x="0" y="-176795"/>
              <a:chExt cx="9290700" cy="5320300"/>
            </a:xfrm>
          </p:grpSpPr>
          <p:grpSp>
            <p:nvGrpSpPr>
              <p:cNvPr id="55" name="Google Shape;55;p5"/>
              <p:cNvGrpSpPr/>
              <p:nvPr/>
            </p:nvGrpSpPr>
            <p:grpSpPr>
              <a:xfrm>
                <a:off x="0" y="3"/>
                <a:ext cx="9144001" cy="5143502"/>
                <a:chOff x="0" y="3"/>
                <a:chExt cx="9144001" cy="5143502"/>
              </a:xfrm>
            </p:grpSpPr>
            <p:pic>
              <p:nvPicPr>
                <p:cNvPr id="56" name="Google Shape;56;p5"/>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rot="10800000" flipH="1">
                  <a:off x="0" y="3"/>
                  <a:ext cx="3298775" cy="2034202"/>
                </a:xfrm>
                <a:prstGeom prst="rect">
                  <a:avLst/>
                </a:prstGeom>
                <a:noFill/>
                <a:ln>
                  <a:noFill/>
                </a:ln>
              </p:spPr>
            </p:pic>
            <p:pic>
              <p:nvPicPr>
                <p:cNvPr id="57" name="Google Shape;57;p5"/>
                <p:cNvPicPr preferRelativeResize="0"/>
                <p:nvPr/>
              </p:nvPicPr>
              <p:blipFill rotWithShape="1">
                <a:blip r:embed="rId4" cstate="screen">
                  <a:alphaModFix amt="50000"/>
                  <a:extLst>
                    <a:ext uri="{28A0092B-C50C-407E-A947-70E740481C1C}">
                      <a14:useLocalDpi xmlns:a14="http://schemas.microsoft.com/office/drawing/2010/main"/>
                    </a:ext>
                  </a:extLst>
                </a:blip>
                <a:srcRect/>
                <a:stretch/>
              </p:blipFill>
              <p:spPr>
                <a:xfrm rot="10800000" flipH="1">
                  <a:off x="6502675" y="3072255"/>
                  <a:ext cx="2641326" cy="2071250"/>
                </a:xfrm>
                <a:prstGeom prst="rect">
                  <a:avLst/>
                </a:prstGeom>
                <a:noFill/>
                <a:ln>
                  <a:noFill/>
                </a:ln>
              </p:spPr>
            </p:pic>
          </p:grpSp>
          <p:grpSp>
            <p:nvGrpSpPr>
              <p:cNvPr id="58" name="Google Shape;58;p5"/>
              <p:cNvGrpSpPr/>
              <p:nvPr/>
            </p:nvGrpSpPr>
            <p:grpSpPr>
              <a:xfrm>
                <a:off x="0" y="-176795"/>
                <a:ext cx="9290700" cy="5320297"/>
                <a:chOff x="0" y="-176795"/>
                <a:chExt cx="9290700" cy="5320297"/>
              </a:xfrm>
            </p:grpSpPr>
            <p:pic>
              <p:nvPicPr>
                <p:cNvPr id="59" name="Google Shape;59;p5"/>
                <p:cNvPicPr preferRelativeResize="0"/>
                <p:nvPr/>
              </p:nvPicPr>
              <p:blipFill rotWithShape="1">
                <a:blip r:embed="rId5" cstate="screen">
                  <a:alphaModFix amt="70000"/>
                  <a:extLst>
                    <a:ext uri="{28A0092B-C50C-407E-A947-70E740481C1C}">
                      <a14:useLocalDpi xmlns:a14="http://schemas.microsoft.com/office/drawing/2010/main"/>
                    </a:ext>
                  </a:extLst>
                </a:blip>
                <a:srcRect b="-12132"/>
                <a:stretch/>
              </p:blipFill>
              <p:spPr>
                <a:xfrm rot="10800000" flipH="1">
                  <a:off x="0" y="3575152"/>
                  <a:ext cx="2304175" cy="1568350"/>
                </a:xfrm>
                <a:prstGeom prst="rect">
                  <a:avLst/>
                </a:prstGeom>
                <a:noFill/>
                <a:ln>
                  <a:noFill/>
                </a:ln>
              </p:spPr>
            </p:pic>
            <p:pic>
              <p:nvPicPr>
                <p:cNvPr id="60" name="Google Shape;60;p5"/>
                <p:cNvPicPr preferRelativeResize="0"/>
                <p:nvPr/>
              </p:nvPicPr>
              <p:blipFill rotWithShape="1">
                <a:blip r:embed="rId6" cstate="screen">
                  <a:alphaModFix amt="70000"/>
                  <a:extLst>
                    <a:ext uri="{28A0092B-C50C-407E-A947-70E740481C1C}">
                      <a14:useLocalDpi xmlns:a14="http://schemas.microsoft.com/office/drawing/2010/main"/>
                    </a:ext>
                  </a:extLst>
                </a:blip>
                <a:srcRect/>
                <a:stretch/>
              </p:blipFill>
              <p:spPr>
                <a:xfrm rot="10800000">
                  <a:off x="7057750" y="-176795"/>
                  <a:ext cx="2232950" cy="1847100"/>
                </a:xfrm>
                <a:prstGeom prst="rect">
                  <a:avLst/>
                </a:prstGeom>
                <a:noFill/>
                <a:ln>
                  <a:noFill/>
                </a:ln>
              </p:spPr>
            </p:pic>
          </p:grpSp>
          <p:pic>
            <p:nvPicPr>
              <p:cNvPr id="61" name="Google Shape;61;p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273488" y="4406963"/>
                <a:ext cx="524675" cy="566497"/>
              </a:xfrm>
              <a:prstGeom prst="rect">
                <a:avLst/>
              </a:prstGeom>
              <a:noFill/>
              <a:ln>
                <a:noFill/>
              </a:ln>
            </p:spPr>
          </p:pic>
          <p:pic>
            <p:nvPicPr>
              <p:cNvPr id="62" name="Google Shape;62;p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195356" y="3575148"/>
                <a:ext cx="524650" cy="444867"/>
              </a:xfrm>
              <a:prstGeom prst="rect">
                <a:avLst/>
              </a:prstGeom>
              <a:noFill/>
              <a:ln>
                <a:noFill/>
              </a:ln>
            </p:spPr>
          </p:pic>
        </p:grpSp>
      </p:grpSp>
      <p:sp>
        <p:nvSpPr>
          <p:cNvPr id="63" name="Google Shape;63;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4" name="Google Shape;64;p5"/>
          <p:cNvSpPr txBox="1">
            <a:spLocks noGrp="1"/>
          </p:cNvSpPr>
          <p:nvPr>
            <p:ph type="subTitle" idx="1"/>
          </p:nvPr>
        </p:nvSpPr>
        <p:spPr>
          <a:xfrm>
            <a:off x="5301130" y="3484599"/>
            <a:ext cx="2013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5" name="Google Shape;65;p5"/>
          <p:cNvSpPr txBox="1">
            <a:spLocks noGrp="1"/>
          </p:cNvSpPr>
          <p:nvPr>
            <p:ph type="subTitle" idx="2"/>
          </p:nvPr>
        </p:nvSpPr>
        <p:spPr>
          <a:xfrm>
            <a:off x="1828990" y="3484599"/>
            <a:ext cx="2013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6" name="Google Shape;66;p5"/>
          <p:cNvSpPr txBox="1">
            <a:spLocks noGrp="1"/>
          </p:cNvSpPr>
          <p:nvPr>
            <p:ph type="subTitle" idx="3"/>
          </p:nvPr>
        </p:nvSpPr>
        <p:spPr>
          <a:xfrm>
            <a:off x="5301130" y="3064300"/>
            <a:ext cx="20139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7" name="Google Shape;67;p5"/>
          <p:cNvSpPr txBox="1">
            <a:spLocks noGrp="1"/>
          </p:cNvSpPr>
          <p:nvPr>
            <p:ph type="subTitle" idx="4"/>
          </p:nvPr>
        </p:nvSpPr>
        <p:spPr>
          <a:xfrm>
            <a:off x="1828990" y="3064300"/>
            <a:ext cx="20139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grpSp>
        <p:nvGrpSpPr>
          <p:cNvPr id="69" name="Google Shape;69;p6"/>
          <p:cNvGrpSpPr/>
          <p:nvPr/>
        </p:nvGrpSpPr>
        <p:grpSpPr>
          <a:xfrm>
            <a:off x="-1989650" y="-176797"/>
            <a:ext cx="11222400" cy="7287871"/>
            <a:chOff x="-1989650" y="-176797"/>
            <a:chExt cx="11222400" cy="7287871"/>
          </a:xfrm>
        </p:grpSpPr>
        <p:grpSp>
          <p:nvGrpSpPr>
            <p:cNvPr id="70" name="Google Shape;70;p6"/>
            <p:cNvGrpSpPr/>
            <p:nvPr/>
          </p:nvGrpSpPr>
          <p:grpSpPr>
            <a:xfrm>
              <a:off x="-104276" y="-176797"/>
              <a:ext cx="9337026" cy="5858774"/>
              <a:chOff x="-104276" y="-176797"/>
              <a:chExt cx="9337026" cy="5858774"/>
            </a:xfrm>
          </p:grpSpPr>
          <p:grpSp>
            <p:nvGrpSpPr>
              <p:cNvPr id="71" name="Google Shape;71;p6"/>
              <p:cNvGrpSpPr/>
              <p:nvPr/>
            </p:nvGrpSpPr>
            <p:grpSpPr>
              <a:xfrm>
                <a:off x="-104276" y="-176797"/>
                <a:ext cx="9337026" cy="5858774"/>
                <a:chOff x="-104276" y="-176797"/>
                <a:chExt cx="9337026" cy="5858774"/>
              </a:xfrm>
            </p:grpSpPr>
            <p:grpSp>
              <p:nvGrpSpPr>
                <p:cNvPr id="72" name="Google Shape;72;p6"/>
                <p:cNvGrpSpPr/>
                <p:nvPr/>
              </p:nvGrpSpPr>
              <p:grpSpPr>
                <a:xfrm>
                  <a:off x="-1" y="0"/>
                  <a:ext cx="9144004" cy="5143502"/>
                  <a:chOff x="-1" y="0"/>
                  <a:chExt cx="9144004" cy="5143502"/>
                </a:xfrm>
              </p:grpSpPr>
              <p:pic>
                <p:nvPicPr>
                  <p:cNvPr id="73" name="Google Shape;73;p6"/>
                  <p:cNvPicPr preferRelativeResize="0"/>
                  <p:nvPr/>
                </p:nvPicPr>
                <p:blipFill rotWithShape="1">
                  <a:blip r:embed="rId2" cstate="screen">
                    <a:alphaModFix amt="50000"/>
                    <a:extLst>
                      <a:ext uri="{28A0092B-C50C-407E-A947-70E740481C1C}">
                        <a14:useLocalDpi xmlns:a14="http://schemas.microsoft.com/office/drawing/2010/main"/>
                      </a:ext>
                    </a:extLst>
                  </a:blip>
                  <a:srcRect t="-8294"/>
                  <a:stretch/>
                </p:blipFill>
                <p:spPr>
                  <a:xfrm flipH="1">
                    <a:off x="4862976" y="2727275"/>
                    <a:ext cx="4281027" cy="2416227"/>
                  </a:xfrm>
                  <a:prstGeom prst="rect">
                    <a:avLst/>
                  </a:prstGeom>
                  <a:noFill/>
                  <a:ln>
                    <a:noFill/>
                  </a:ln>
                </p:spPr>
              </p:pic>
              <p:pic>
                <p:nvPicPr>
                  <p:cNvPr id="74" name="Google Shape;74;p6"/>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flipH="1">
                    <a:off x="-1" y="0"/>
                    <a:ext cx="2641326" cy="2071250"/>
                  </a:xfrm>
                  <a:prstGeom prst="rect">
                    <a:avLst/>
                  </a:prstGeom>
                  <a:noFill/>
                  <a:ln>
                    <a:noFill/>
                  </a:ln>
                </p:spPr>
              </p:pic>
            </p:grpSp>
            <p:pic>
              <p:nvPicPr>
                <p:cNvPr id="75" name="Google Shape;75;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04276" y="3326200"/>
                  <a:ext cx="926800" cy="831250"/>
                </a:xfrm>
                <a:prstGeom prst="rect">
                  <a:avLst/>
                </a:prstGeom>
                <a:noFill/>
                <a:ln>
                  <a:noFill/>
                </a:ln>
              </p:spPr>
            </p:pic>
            <p:grpSp>
              <p:nvGrpSpPr>
                <p:cNvPr id="76" name="Google Shape;76;p6"/>
                <p:cNvGrpSpPr/>
                <p:nvPr/>
              </p:nvGrpSpPr>
              <p:grpSpPr>
                <a:xfrm>
                  <a:off x="835037" y="-176797"/>
                  <a:ext cx="8397712" cy="5858774"/>
                  <a:chOff x="835037" y="-176797"/>
                  <a:chExt cx="8397712" cy="5858774"/>
                </a:xfrm>
              </p:grpSpPr>
              <p:pic>
                <p:nvPicPr>
                  <p:cNvPr id="77" name="Google Shape;77;p6"/>
                  <p:cNvPicPr preferRelativeResize="0"/>
                  <p:nvPr/>
                </p:nvPicPr>
                <p:blipFill rotWithShape="1">
                  <a:blip r:embed="rId5" cstate="screen">
                    <a:alphaModFix amt="70000"/>
                    <a:extLst>
                      <a:ext uri="{28A0092B-C50C-407E-A947-70E740481C1C}">
                        <a14:useLocalDpi xmlns:a14="http://schemas.microsoft.com/office/drawing/2010/main"/>
                      </a:ext>
                    </a:extLst>
                  </a:blip>
                  <a:srcRect t="-10534"/>
                  <a:stretch/>
                </p:blipFill>
                <p:spPr>
                  <a:xfrm>
                    <a:off x="835037" y="4157455"/>
                    <a:ext cx="2641313" cy="1524522"/>
                  </a:xfrm>
                  <a:prstGeom prst="rect">
                    <a:avLst/>
                  </a:prstGeom>
                  <a:noFill/>
                  <a:ln>
                    <a:noFill/>
                  </a:ln>
                </p:spPr>
              </p:pic>
              <p:pic>
                <p:nvPicPr>
                  <p:cNvPr id="78" name="Google Shape;78;p6"/>
                  <p:cNvPicPr preferRelativeResize="0"/>
                  <p:nvPr/>
                </p:nvPicPr>
                <p:blipFill rotWithShape="1">
                  <a:blip r:embed="rId6" cstate="screen">
                    <a:alphaModFix amt="70000"/>
                    <a:extLst>
                      <a:ext uri="{28A0092B-C50C-407E-A947-70E740481C1C}">
                        <a14:useLocalDpi xmlns:a14="http://schemas.microsoft.com/office/drawing/2010/main"/>
                      </a:ext>
                    </a:extLst>
                  </a:blip>
                  <a:srcRect b="-12132"/>
                  <a:stretch/>
                </p:blipFill>
                <p:spPr>
                  <a:xfrm flipH="1">
                    <a:off x="6928575" y="-176797"/>
                    <a:ext cx="2304175" cy="1568350"/>
                  </a:xfrm>
                  <a:prstGeom prst="rect">
                    <a:avLst/>
                  </a:prstGeom>
                  <a:noFill/>
                  <a:ln>
                    <a:noFill/>
                  </a:ln>
                </p:spPr>
              </p:pic>
            </p:grpSp>
          </p:grpSp>
          <p:pic>
            <p:nvPicPr>
              <p:cNvPr id="79" name="Google Shape;79;p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67621" y="123877"/>
                <a:ext cx="1126300" cy="831243"/>
              </a:xfrm>
              <a:prstGeom prst="rect">
                <a:avLst/>
              </a:prstGeom>
              <a:noFill/>
              <a:ln>
                <a:noFill/>
              </a:ln>
            </p:spPr>
          </p:pic>
        </p:grpSp>
        <p:pic>
          <p:nvPicPr>
            <p:cNvPr id="80" name="Google Shape;80;p6"/>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1989650" y="3925824"/>
              <a:ext cx="3285300" cy="3185250"/>
            </a:xfrm>
            <a:prstGeom prst="rect">
              <a:avLst/>
            </a:prstGeom>
            <a:noFill/>
            <a:ln>
              <a:noFill/>
            </a:ln>
            <a:effectLst>
              <a:outerShdw blurRad="628650" dist="19050" dir="5400000" algn="bl" rotWithShape="0">
                <a:schemeClr val="lt1">
                  <a:alpha val="50000"/>
                </a:schemeClr>
              </a:outerShdw>
            </a:effectLst>
          </p:spPr>
        </p:pic>
      </p:grpSp>
      <p:sp>
        <p:nvSpPr>
          <p:cNvPr id="81" name="Google Shape;81;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2"/>
        <p:cNvGrpSpPr/>
        <p:nvPr/>
      </p:nvGrpSpPr>
      <p:grpSpPr>
        <a:xfrm>
          <a:off x="0" y="0"/>
          <a:ext cx="0" cy="0"/>
          <a:chOff x="0" y="0"/>
          <a:chExt cx="0" cy="0"/>
        </a:xfrm>
      </p:grpSpPr>
      <p:grpSp>
        <p:nvGrpSpPr>
          <p:cNvPr id="83" name="Google Shape;83;p7"/>
          <p:cNvGrpSpPr/>
          <p:nvPr/>
        </p:nvGrpSpPr>
        <p:grpSpPr>
          <a:xfrm>
            <a:off x="-76200" y="0"/>
            <a:ext cx="9220203" cy="5681977"/>
            <a:chOff x="-76200" y="0"/>
            <a:chExt cx="9220203" cy="5681977"/>
          </a:xfrm>
        </p:grpSpPr>
        <p:grpSp>
          <p:nvGrpSpPr>
            <p:cNvPr id="84" name="Google Shape;84;p7"/>
            <p:cNvGrpSpPr/>
            <p:nvPr/>
          </p:nvGrpSpPr>
          <p:grpSpPr>
            <a:xfrm>
              <a:off x="-76200" y="475"/>
              <a:ext cx="9220203" cy="5681502"/>
              <a:chOff x="-76200" y="475"/>
              <a:chExt cx="9220203" cy="5681502"/>
            </a:xfrm>
          </p:grpSpPr>
          <p:grpSp>
            <p:nvGrpSpPr>
              <p:cNvPr id="85" name="Google Shape;85;p7"/>
              <p:cNvGrpSpPr/>
              <p:nvPr/>
            </p:nvGrpSpPr>
            <p:grpSpPr>
              <a:xfrm flipH="1">
                <a:off x="-76200" y="475"/>
                <a:ext cx="9220203" cy="5143500"/>
                <a:chOff x="-76200" y="475"/>
                <a:chExt cx="9220203" cy="5143500"/>
              </a:xfrm>
            </p:grpSpPr>
            <p:pic>
              <p:nvPicPr>
                <p:cNvPr id="86" name="Google Shape;86;p7"/>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0" y="475"/>
                  <a:ext cx="9144003" cy="5143500"/>
                </a:xfrm>
                <a:prstGeom prst="rect">
                  <a:avLst/>
                </a:prstGeom>
                <a:noFill/>
                <a:ln>
                  <a:noFill/>
                </a:ln>
              </p:spPr>
            </p:pic>
            <p:pic>
              <p:nvPicPr>
                <p:cNvPr id="87" name="Google Shape;87;p7"/>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76200" y="2727275"/>
                  <a:ext cx="4281027" cy="2416227"/>
                </a:xfrm>
                <a:prstGeom prst="rect">
                  <a:avLst/>
                </a:prstGeom>
                <a:noFill/>
                <a:ln>
                  <a:noFill/>
                </a:ln>
              </p:spPr>
            </p:pic>
          </p:grpSp>
          <p:grpSp>
            <p:nvGrpSpPr>
              <p:cNvPr id="88" name="Google Shape;88;p7"/>
              <p:cNvGrpSpPr/>
              <p:nvPr/>
            </p:nvGrpSpPr>
            <p:grpSpPr>
              <a:xfrm>
                <a:off x="-76197" y="475"/>
                <a:ext cx="2641313" cy="5681502"/>
                <a:chOff x="-76197" y="475"/>
                <a:chExt cx="2641313" cy="5681502"/>
              </a:xfrm>
            </p:grpSpPr>
            <p:grpSp>
              <p:nvGrpSpPr>
                <p:cNvPr id="89" name="Google Shape;89;p7"/>
                <p:cNvGrpSpPr/>
                <p:nvPr/>
              </p:nvGrpSpPr>
              <p:grpSpPr>
                <a:xfrm>
                  <a:off x="-76197" y="475"/>
                  <a:ext cx="2641313" cy="5681502"/>
                  <a:chOff x="-76197" y="475"/>
                  <a:chExt cx="2641313" cy="5681502"/>
                </a:xfrm>
              </p:grpSpPr>
              <p:pic>
                <p:nvPicPr>
                  <p:cNvPr id="90" name="Google Shape;90;p7"/>
                  <p:cNvPicPr preferRelativeResize="0"/>
                  <p:nvPr/>
                </p:nvPicPr>
                <p:blipFill rotWithShape="1">
                  <a:blip r:embed="rId4" cstate="screen">
                    <a:alphaModFix amt="70000"/>
                    <a:extLst>
                      <a:ext uri="{28A0092B-C50C-407E-A947-70E740481C1C}">
                        <a14:useLocalDpi xmlns:a14="http://schemas.microsoft.com/office/drawing/2010/main"/>
                      </a:ext>
                    </a:extLst>
                  </a:blip>
                  <a:srcRect t="-10534"/>
                  <a:stretch/>
                </p:blipFill>
                <p:spPr>
                  <a:xfrm>
                    <a:off x="-76197" y="4157455"/>
                    <a:ext cx="2641313" cy="1524522"/>
                  </a:xfrm>
                  <a:prstGeom prst="rect">
                    <a:avLst/>
                  </a:prstGeom>
                  <a:noFill/>
                  <a:ln>
                    <a:noFill/>
                  </a:ln>
                </p:spPr>
              </p:pic>
              <p:pic>
                <p:nvPicPr>
                  <p:cNvPr id="91" name="Google Shape;91;p7"/>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flipH="1">
                    <a:off x="0" y="475"/>
                    <a:ext cx="1633625" cy="793275"/>
                  </a:xfrm>
                  <a:prstGeom prst="rect">
                    <a:avLst/>
                  </a:prstGeom>
                  <a:noFill/>
                  <a:ln>
                    <a:noFill/>
                  </a:ln>
                </p:spPr>
              </p:pic>
            </p:grpSp>
            <p:grpSp>
              <p:nvGrpSpPr>
                <p:cNvPr id="92" name="Google Shape;92;p7"/>
                <p:cNvGrpSpPr/>
                <p:nvPr/>
              </p:nvGrpSpPr>
              <p:grpSpPr>
                <a:xfrm>
                  <a:off x="219190" y="178035"/>
                  <a:ext cx="524680" cy="4818300"/>
                  <a:chOff x="219190" y="178035"/>
                  <a:chExt cx="524680" cy="4818300"/>
                </a:xfrm>
              </p:grpSpPr>
              <p:pic>
                <p:nvPicPr>
                  <p:cNvPr id="93" name="Google Shape;93;p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219190" y="4429838"/>
                    <a:ext cx="524675" cy="566497"/>
                  </a:xfrm>
                  <a:prstGeom prst="rect">
                    <a:avLst/>
                  </a:prstGeom>
                  <a:noFill/>
                  <a:ln>
                    <a:noFill/>
                  </a:ln>
                </p:spPr>
              </p:pic>
              <p:pic>
                <p:nvPicPr>
                  <p:cNvPr id="94" name="Google Shape;94;p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219220" y="178035"/>
                    <a:ext cx="524650" cy="444867"/>
                  </a:xfrm>
                  <a:prstGeom prst="rect">
                    <a:avLst/>
                  </a:prstGeom>
                  <a:noFill/>
                  <a:ln>
                    <a:noFill/>
                  </a:ln>
                </p:spPr>
              </p:pic>
            </p:grpSp>
          </p:grpSp>
        </p:grpSp>
        <p:pic>
          <p:nvPicPr>
            <p:cNvPr id="95" name="Google Shape;95;p7"/>
            <p:cNvPicPr preferRelativeResize="0"/>
            <p:nvPr/>
          </p:nvPicPr>
          <p:blipFill rotWithShape="1">
            <a:blip r:embed="rId8" cstate="screen">
              <a:alphaModFix amt="70000"/>
              <a:extLst>
                <a:ext uri="{28A0092B-C50C-407E-A947-70E740481C1C}">
                  <a14:useLocalDpi xmlns:a14="http://schemas.microsoft.com/office/drawing/2010/main"/>
                </a:ext>
              </a:extLst>
            </a:blip>
            <a:srcRect b="-9818"/>
            <a:stretch/>
          </p:blipFill>
          <p:spPr>
            <a:xfrm flipH="1">
              <a:off x="8358626" y="0"/>
              <a:ext cx="785377" cy="1899040"/>
            </a:xfrm>
            <a:prstGeom prst="rect">
              <a:avLst/>
            </a:prstGeom>
            <a:noFill/>
            <a:ln>
              <a:noFill/>
            </a:ln>
          </p:spPr>
        </p:pic>
      </p:grpSp>
      <p:sp>
        <p:nvSpPr>
          <p:cNvPr id="96" name="Google Shape;96;p7"/>
          <p:cNvSpPr txBox="1">
            <a:spLocks noGrp="1"/>
          </p:cNvSpPr>
          <p:nvPr>
            <p:ph type="title"/>
          </p:nvPr>
        </p:nvSpPr>
        <p:spPr>
          <a:xfrm>
            <a:off x="720000" y="842400"/>
            <a:ext cx="4294800" cy="11895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97" name="Google Shape;97;p7"/>
          <p:cNvSpPr txBox="1">
            <a:spLocks noGrp="1"/>
          </p:cNvSpPr>
          <p:nvPr>
            <p:ph type="subTitle" idx="1"/>
          </p:nvPr>
        </p:nvSpPr>
        <p:spPr>
          <a:xfrm>
            <a:off x="720000" y="2031900"/>
            <a:ext cx="4294800" cy="22692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La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
        <p:nvSpPr>
          <p:cNvPr id="98" name="Google Shape;98;p7"/>
          <p:cNvSpPr>
            <a:spLocks noGrp="1"/>
          </p:cNvSpPr>
          <p:nvPr>
            <p:ph type="pic" idx="2"/>
          </p:nvPr>
        </p:nvSpPr>
        <p:spPr>
          <a:xfrm>
            <a:off x="5407600" y="281250"/>
            <a:ext cx="3432000" cy="4581000"/>
          </a:xfrm>
          <a:prstGeom prst="rect">
            <a:avLst/>
          </a:prstGeom>
          <a:noFill/>
          <a:ln w="9525" cap="flat" cmpd="sng">
            <a:solidFill>
              <a:schemeClr val="lt1"/>
            </a:solidFill>
            <a:prstDash val="solid"/>
            <a:round/>
            <a:headEnd type="none" w="sm" len="sm"/>
            <a:tailEnd type="none" w="sm" len="sm"/>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9"/>
        <p:cNvGrpSpPr/>
        <p:nvPr/>
      </p:nvGrpSpPr>
      <p:grpSpPr>
        <a:xfrm>
          <a:off x="0" y="0"/>
          <a:ext cx="0" cy="0"/>
          <a:chOff x="0" y="0"/>
          <a:chExt cx="0" cy="0"/>
        </a:xfrm>
      </p:grpSpPr>
      <p:grpSp>
        <p:nvGrpSpPr>
          <p:cNvPr id="100" name="Google Shape;100;p8"/>
          <p:cNvGrpSpPr/>
          <p:nvPr/>
        </p:nvGrpSpPr>
        <p:grpSpPr>
          <a:xfrm>
            <a:off x="-1234375" y="-1507100"/>
            <a:ext cx="10378374" cy="6650602"/>
            <a:chOff x="-1234375" y="-1507100"/>
            <a:chExt cx="10378374" cy="6650602"/>
          </a:xfrm>
        </p:grpSpPr>
        <p:grpSp>
          <p:nvGrpSpPr>
            <p:cNvPr id="101" name="Google Shape;101;p8"/>
            <p:cNvGrpSpPr/>
            <p:nvPr/>
          </p:nvGrpSpPr>
          <p:grpSpPr>
            <a:xfrm>
              <a:off x="-1234375" y="-1507100"/>
              <a:ext cx="10378374" cy="6650602"/>
              <a:chOff x="-1234375" y="-1507100"/>
              <a:chExt cx="10378374" cy="6650602"/>
            </a:xfrm>
          </p:grpSpPr>
          <p:grpSp>
            <p:nvGrpSpPr>
              <p:cNvPr id="102" name="Google Shape;102;p8"/>
              <p:cNvGrpSpPr/>
              <p:nvPr/>
            </p:nvGrpSpPr>
            <p:grpSpPr>
              <a:xfrm>
                <a:off x="0" y="-176797"/>
                <a:ext cx="9143999" cy="5320299"/>
                <a:chOff x="0" y="-176797"/>
                <a:chExt cx="9143999" cy="5320299"/>
              </a:xfrm>
            </p:grpSpPr>
            <p:grpSp>
              <p:nvGrpSpPr>
                <p:cNvPr id="103" name="Google Shape;103;p8"/>
                <p:cNvGrpSpPr/>
                <p:nvPr/>
              </p:nvGrpSpPr>
              <p:grpSpPr>
                <a:xfrm>
                  <a:off x="0" y="475"/>
                  <a:ext cx="7141875" cy="5143027"/>
                  <a:chOff x="0" y="475"/>
                  <a:chExt cx="7141875" cy="5143027"/>
                </a:xfrm>
              </p:grpSpPr>
              <p:pic>
                <p:nvPicPr>
                  <p:cNvPr id="104" name="Google Shape;104;p8"/>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flipH="1">
                    <a:off x="2" y="475"/>
                    <a:ext cx="7141873" cy="4017300"/>
                  </a:xfrm>
                  <a:prstGeom prst="rect">
                    <a:avLst/>
                  </a:prstGeom>
                  <a:noFill/>
                  <a:ln>
                    <a:noFill/>
                  </a:ln>
                </p:spPr>
              </p:pic>
              <p:pic>
                <p:nvPicPr>
                  <p:cNvPr id="105" name="Google Shape;105;p8"/>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0" y="2727275"/>
                    <a:ext cx="4281027" cy="2416227"/>
                  </a:xfrm>
                  <a:prstGeom prst="rect">
                    <a:avLst/>
                  </a:prstGeom>
                  <a:noFill/>
                  <a:ln>
                    <a:noFill/>
                  </a:ln>
                </p:spPr>
              </p:pic>
            </p:grpSp>
            <p:pic>
              <p:nvPicPr>
                <p:cNvPr id="106" name="Google Shape;106;p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430770" y="220698"/>
                  <a:ext cx="524650" cy="444867"/>
                </a:xfrm>
                <a:prstGeom prst="rect">
                  <a:avLst/>
                </a:prstGeom>
                <a:noFill/>
                <a:ln>
                  <a:noFill/>
                </a:ln>
              </p:spPr>
            </p:pic>
            <p:grpSp>
              <p:nvGrpSpPr>
                <p:cNvPr id="107" name="Google Shape;107;p8"/>
                <p:cNvGrpSpPr/>
                <p:nvPr/>
              </p:nvGrpSpPr>
              <p:grpSpPr>
                <a:xfrm>
                  <a:off x="0" y="-176797"/>
                  <a:ext cx="9143999" cy="5320298"/>
                  <a:chOff x="0" y="-176797"/>
                  <a:chExt cx="9143999" cy="5320298"/>
                </a:xfrm>
              </p:grpSpPr>
              <p:pic>
                <p:nvPicPr>
                  <p:cNvPr id="108" name="Google Shape;108;p8"/>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rot="-5400000">
                    <a:off x="7078750" y="238925"/>
                    <a:ext cx="2304175" cy="1826325"/>
                  </a:xfrm>
                  <a:prstGeom prst="rect">
                    <a:avLst/>
                  </a:prstGeom>
                  <a:noFill/>
                  <a:ln>
                    <a:noFill/>
                  </a:ln>
                </p:spPr>
              </p:pic>
              <p:pic>
                <p:nvPicPr>
                  <p:cNvPr id="109" name="Google Shape;109;p8"/>
                  <p:cNvPicPr preferRelativeResize="0"/>
                  <p:nvPr/>
                </p:nvPicPr>
                <p:blipFill rotWithShape="1">
                  <a:blip r:embed="rId6" cstate="screen">
                    <a:alphaModFix amt="70000"/>
                    <a:extLst>
                      <a:ext uri="{28A0092B-C50C-407E-A947-70E740481C1C}">
                        <a14:useLocalDpi xmlns:a14="http://schemas.microsoft.com/office/drawing/2010/main"/>
                      </a:ext>
                    </a:extLst>
                  </a:blip>
                  <a:srcRect/>
                  <a:stretch/>
                </p:blipFill>
                <p:spPr>
                  <a:xfrm flipH="1">
                    <a:off x="0" y="3891100"/>
                    <a:ext cx="2641325" cy="1252400"/>
                  </a:xfrm>
                  <a:prstGeom prst="rect">
                    <a:avLst/>
                  </a:prstGeom>
                  <a:noFill/>
                  <a:ln>
                    <a:noFill/>
                  </a:ln>
                </p:spPr>
              </p:pic>
              <p:pic>
                <p:nvPicPr>
                  <p:cNvPr id="110" name="Google Shape;110;p8"/>
                  <p:cNvPicPr preferRelativeResize="0"/>
                  <p:nvPr/>
                </p:nvPicPr>
                <p:blipFill rotWithShape="1">
                  <a:blip r:embed="rId7" cstate="screen">
                    <a:alphaModFix amt="70000"/>
                    <a:extLst>
                      <a:ext uri="{28A0092B-C50C-407E-A947-70E740481C1C}">
                        <a14:useLocalDpi xmlns:a14="http://schemas.microsoft.com/office/drawing/2010/main"/>
                      </a:ext>
                    </a:extLst>
                  </a:blip>
                  <a:srcRect b="-12132"/>
                  <a:stretch/>
                </p:blipFill>
                <p:spPr>
                  <a:xfrm>
                    <a:off x="2743825" y="-176797"/>
                    <a:ext cx="2304175" cy="1568350"/>
                  </a:xfrm>
                  <a:prstGeom prst="rect">
                    <a:avLst/>
                  </a:prstGeom>
                  <a:noFill/>
                  <a:ln>
                    <a:noFill/>
                  </a:ln>
                </p:spPr>
              </p:pic>
            </p:grpSp>
          </p:grpSp>
          <p:pic>
            <p:nvPicPr>
              <p:cNvPr id="111" name="Google Shape;111;p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234375" y="-1507100"/>
                <a:ext cx="2537452" cy="2528317"/>
              </a:xfrm>
              <a:prstGeom prst="rect">
                <a:avLst/>
              </a:prstGeom>
              <a:noFill/>
              <a:ln>
                <a:noFill/>
              </a:ln>
              <a:effectLst>
                <a:outerShdw blurRad="914400" dist="19050" dir="5400000" algn="bl" rotWithShape="0">
                  <a:schemeClr val="lt1">
                    <a:alpha val="57000"/>
                  </a:schemeClr>
                </a:outerShdw>
              </a:effectLst>
            </p:spPr>
          </p:pic>
        </p:grpSp>
        <p:pic>
          <p:nvPicPr>
            <p:cNvPr id="112" name="Google Shape;112;p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0" y="4229300"/>
              <a:ext cx="767550" cy="831250"/>
            </a:xfrm>
            <a:prstGeom prst="rect">
              <a:avLst/>
            </a:prstGeom>
            <a:noFill/>
            <a:ln>
              <a:noFill/>
            </a:ln>
          </p:spPr>
        </p:pic>
      </p:grpSp>
      <p:sp>
        <p:nvSpPr>
          <p:cNvPr id="113" name="Google Shape;113;p8"/>
          <p:cNvSpPr txBox="1">
            <a:spLocks noGrp="1"/>
          </p:cNvSpPr>
          <p:nvPr>
            <p:ph type="title"/>
          </p:nvPr>
        </p:nvSpPr>
        <p:spPr>
          <a:xfrm>
            <a:off x="713225" y="1425375"/>
            <a:ext cx="5607000" cy="22926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14" name="Google Shape;114;p8"/>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2511488" y="256250"/>
            <a:ext cx="524675" cy="56649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5"/>
        <p:cNvGrpSpPr/>
        <p:nvPr/>
      </p:nvGrpSpPr>
      <p:grpSpPr>
        <a:xfrm>
          <a:off x="0" y="0"/>
          <a:ext cx="0" cy="0"/>
          <a:chOff x="0" y="0"/>
          <a:chExt cx="0" cy="0"/>
        </a:xfrm>
      </p:grpSpPr>
      <p:grpSp>
        <p:nvGrpSpPr>
          <p:cNvPr id="116" name="Google Shape;116;p9"/>
          <p:cNvGrpSpPr/>
          <p:nvPr/>
        </p:nvGrpSpPr>
        <p:grpSpPr>
          <a:xfrm>
            <a:off x="-4" y="-176800"/>
            <a:ext cx="10164117" cy="6709550"/>
            <a:chOff x="-4" y="-176800"/>
            <a:chExt cx="10164117" cy="6709550"/>
          </a:xfrm>
        </p:grpSpPr>
        <p:grpSp>
          <p:nvGrpSpPr>
            <p:cNvPr id="117" name="Google Shape;117;p9"/>
            <p:cNvGrpSpPr/>
            <p:nvPr/>
          </p:nvGrpSpPr>
          <p:grpSpPr>
            <a:xfrm>
              <a:off x="-4" y="-176800"/>
              <a:ext cx="10164117" cy="6709550"/>
              <a:chOff x="-4" y="-176800"/>
              <a:chExt cx="10164117" cy="6709550"/>
            </a:xfrm>
          </p:grpSpPr>
          <p:pic>
            <p:nvPicPr>
              <p:cNvPr id="118" name="Google Shape;118;p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168445" y="3265673"/>
                <a:ext cx="524650" cy="444867"/>
              </a:xfrm>
              <a:prstGeom prst="rect">
                <a:avLst/>
              </a:prstGeom>
              <a:noFill/>
              <a:ln>
                <a:noFill/>
              </a:ln>
            </p:spPr>
          </p:pic>
          <p:grpSp>
            <p:nvGrpSpPr>
              <p:cNvPr id="119" name="Google Shape;119;p9"/>
              <p:cNvGrpSpPr/>
              <p:nvPr/>
            </p:nvGrpSpPr>
            <p:grpSpPr>
              <a:xfrm>
                <a:off x="-4" y="-176800"/>
                <a:ext cx="9290954" cy="5586127"/>
                <a:chOff x="-4" y="-176800"/>
                <a:chExt cx="9290954" cy="5586127"/>
              </a:xfrm>
            </p:grpSpPr>
            <p:pic>
              <p:nvPicPr>
                <p:cNvPr id="120" name="Google Shape;120;p9"/>
                <p:cNvPicPr preferRelativeResize="0"/>
                <p:nvPr/>
              </p:nvPicPr>
              <p:blipFill rotWithShape="1">
                <a:blip r:embed="rId3" cstate="screen">
                  <a:alphaModFix amt="70000"/>
                  <a:extLst>
                    <a:ext uri="{28A0092B-C50C-407E-A947-70E740481C1C}">
                      <a14:useLocalDpi xmlns:a14="http://schemas.microsoft.com/office/drawing/2010/main"/>
                    </a:ext>
                  </a:extLst>
                </a:blip>
                <a:srcRect b="-12132"/>
                <a:stretch/>
              </p:blipFill>
              <p:spPr>
                <a:xfrm>
                  <a:off x="2743825" y="-176797"/>
                  <a:ext cx="2304175" cy="1568350"/>
                </a:xfrm>
                <a:prstGeom prst="rect">
                  <a:avLst/>
                </a:prstGeom>
                <a:noFill/>
                <a:ln>
                  <a:noFill/>
                </a:ln>
              </p:spPr>
            </p:pic>
            <p:grpSp>
              <p:nvGrpSpPr>
                <p:cNvPr id="121" name="Google Shape;121;p9"/>
                <p:cNvGrpSpPr/>
                <p:nvPr/>
              </p:nvGrpSpPr>
              <p:grpSpPr>
                <a:xfrm>
                  <a:off x="-4" y="-176800"/>
                  <a:ext cx="9290954" cy="5586127"/>
                  <a:chOff x="-4" y="-176800"/>
                  <a:chExt cx="9290954" cy="5586127"/>
                </a:xfrm>
              </p:grpSpPr>
              <p:grpSp>
                <p:nvGrpSpPr>
                  <p:cNvPr id="122" name="Google Shape;122;p9"/>
                  <p:cNvGrpSpPr/>
                  <p:nvPr/>
                </p:nvGrpSpPr>
                <p:grpSpPr>
                  <a:xfrm>
                    <a:off x="-4" y="-176800"/>
                    <a:ext cx="9290954" cy="5586127"/>
                    <a:chOff x="-4" y="-176800"/>
                    <a:chExt cx="9290954" cy="5586127"/>
                  </a:xfrm>
                </p:grpSpPr>
                <p:grpSp>
                  <p:nvGrpSpPr>
                    <p:cNvPr id="123" name="Google Shape;123;p9"/>
                    <p:cNvGrpSpPr/>
                    <p:nvPr/>
                  </p:nvGrpSpPr>
                  <p:grpSpPr>
                    <a:xfrm>
                      <a:off x="0" y="-176800"/>
                      <a:ext cx="9290950" cy="5586127"/>
                      <a:chOff x="0" y="-176800"/>
                      <a:chExt cx="9290950" cy="5586127"/>
                    </a:xfrm>
                  </p:grpSpPr>
                  <p:grpSp>
                    <p:nvGrpSpPr>
                      <p:cNvPr id="124" name="Google Shape;124;p9"/>
                      <p:cNvGrpSpPr/>
                      <p:nvPr/>
                    </p:nvGrpSpPr>
                    <p:grpSpPr>
                      <a:xfrm flipH="1">
                        <a:off x="0" y="475"/>
                        <a:ext cx="9149775" cy="5143500"/>
                        <a:chOff x="-5772" y="475"/>
                        <a:chExt cx="9149775" cy="5143500"/>
                      </a:xfrm>
                    </p:grpSpPr>
                    <p:pic>
                      <p:nvPicPr>
                        <p:cNvPr id="125" name="Google Shape;125;p9"/>
                        <p:cNvPicPr preferRelativeResize="0"/>
                        <p:nvPr/>
                      </p:nvPicPr>
                      <p:blipFill rotWithShape="1">
                        <a:blip r:embed="rId4" cstate="screen">
                          <a:alphaModFix amt="50000"/>
                          <a:extLst>
                            <a:ext uri="{28A0092B-C50C-407E-A947-70E740481C1C}">
                              <a14:useLocalDpi xmlns:a14="http://schemas.microsoft.com/office/drawing/2010/main"/>
                            </a:ext>
                          </a:extLst>
                        </a:blip>
                        <a:srcRect/>
                        <a:stretch/>
                      </p:blipFill>
                      <p:spPr>
                        <a:xfrm>
                          <a:off x="0" y="475"/>
                          <a:ext cx="9144003" cy="5143500"/>
                        </a:xfrm>
                        <a:prstGeom prst="rect">
                          <a:avLst/>
                        </a:prstGeom>
                        <a:noFill/>
                        <a:ln>
                          <a:noFill/>
                        </a:ln>
                      </p:spPr>
                    </p:pic>
                    <p:pic>
                      <p:nvPicPr>
                        <p:cNvPr id="126" name="Google Shape;126;p9"/>
                        <p:cNvPicPr preferRelativeResize="0"/>
                        <p:nvPr/>
                      </p:nvPicPr>
                      <p:blipFill rotWithShape="1">
                        <a:blip r:embed="rId5" cstate="screen">
                          <a:alphaModFix amt="50000"/>
                          <a:extLst>
                            <a:ext uri="{28A0092B-C50C-407E-A947-70E740481C1C}">
                              <a14:useLocalDpi xmlns:a14="http://schemas.microsoft.com/office/drawing/2010/main"/>
                            </a:ext>
                          </a:extLst>
                        </a:blip>
                        <a:srcRect/>
                        <a:stretch/>
                      </p:blipFill>
                      <p:spPr>
                        <a:xfrm>
                          <a:off x="-5772" y="1739376"/>
                          <a:ext cx="1890575" cy="1845450"/>
                        </a:xfrm>
                        <a:prstGeom prst="rect">
                          <a:avLst/>
                        </a:prstGeom>
                        <a:noFill/>
                        <a:ln>
                          <a:noFill/>
                        </a:ln>
                      </p:spPr>
                    </p:pic>
                  </p:grpSp>
                  <p:grpSp>
                    <p:nvGrpSpPr>
                      <p:cNvPr id="127" name="Google Shape;127;p9"/>
                      <p:cNvGrpSpPr/>
                      <p:nvPr/>
                    </p:nvGrpSpPr>
                    <p:grpSpPr>
                      <a:xfrm>
                        <a:off x="2292912" y="-176800"/>
                        <a:ext cx="6998038" cy="5586127"/>
                        <a:chOff x="2292912" y="-176800"/>
                        <a:chExt cx="6998038" cy="5586127"/>
                      </a:xfrm>
                    </p:grpSpPr>
                    <p:pic>
                      <p:nvPicPr>
                        <p:cNvPr id="128" name="Google Shape;128;p9"/>
                        <p:cNvPicPr preferRelativeResize="0"/>
                        <p:nvPr/>
                      </p:nvPicPr>
                      <p:blipFill rotWithShape="1">
                        <a:blip r:embed="rId6" cstate="screen">
                          <a:alphaModFix amt="70000"/>
                          <a:extLst>
                            <a:ext uri="{28A0092B-C50C-407E-A947-70E740481C1C}">
                              <a14:useLocalDpi xmlns:a14="http://schemas.microsoft.com/office/drawing/2010/main"/>
                            </a:ext>
                          </a:extLst>
                        </a:blip>
                        <a:srcRect t="-10534"/>
                        <a:stretch/>
                      </p:blipFill>
                      <p:spPr>
                        <a:xfrm flipH="1">
                          <a:off x="2292912" y="3884805"/>
                          <a:ext cx="2641313" cy="1524522"/>
                        </a:xfrm>
                        <a:prstGeom prst="rect">
                          <a:avLst/>
                        </a:prstGeom>
                        <a:noFill/>
                        <a:ln>
                          <a:noFill/>
                        </a:ln>
                      </p:spPr>
                    </p:pic>
                    <p:pic>
                      <p:nvPicPr>
                        <p:cNvPr id="129" name="Google Shape;129;p9"/>
                        <p:cNvPicPr preferRelativeResize="0"/>
                        <p:nvPr/>
                      </p:nvPicPr>
                      <p:blipFill rotWithShape="1">
                        <a:blip r:embed="rId7" cstate="screen">
                          <a:alphaModFix amt="70000"/>
                          <a:extLst>
                            <a:ext uri="{28A0092B-C50C-407E-A947-70E740481C1C}">
                              <a14:useLocalDpi xmlns:a14="http://schemas.microsoft.com/office/drawing/2010/main"/>
                            </a:ext>
                          </a:extLst>
                        </a:blip>
                        <a:srcRect t="-10796" b="-10784"/>
                        <a:stretch/>
                      </p:blipFill>
                      <p:spPr>
                        <a:xfrm>
                          <a:off x="7585450" y="-176800"/>
                          <a:ext cx="1705500" cy="2226125"/>
                        </a:xfrm>
                        <a:prstGeom prst="rect">
                          <a:avLst/>
                        </a:prstGeom>
                        <a:noFill/>
                        <a:ln>
                          <a:noFill/>
                        </a:ln>
                      </p:spPr>
                    </p:pic>
                  </p:grpSp>
                </p:grpSp>
                <p:pic>
                  <p:nvPicPr>
                    <p:cNvPr id="130" name="Google Shape;130;p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 y="191752"/>
                      <a:ext cx="1126300" cy="831243"/>
                    </a:xfrm>
                    <a:prstGeom prst="rect">
                      <a:avLst/>
                    </a:prstGeom>
                    <a:noFill/>
                    <a:ln>
                      <a:noFill/>
                    </a:ln>
                  </p:spPr>
                </p:pic>
              </p:grpSp>
              <p:pic>
                <p:nvPicPr>
                  <p:cNvPr id="131" name="Google Shape;131;p9"/>
                  <p:cNvPicPr preferRelativeResize="0"/>
                  <p:nvPr/>
                </p:nvPicPr>
                <p:blipFill rotWithShape="1">
                  <a:blip r:embed="rId9" cstate="screen">
                    <a:alphaModFix amt="70000"/>
                    <a:extLst>
                      <a:ext uri="{28A0092B-C50C-407E-A947-70E740481C1C}">
                        <a14:useLocalDpi xmlns:a14="http://schemas.microsoft.com/office/drawing/2010/main"/>
                      </a:ext>
                    </a:extLst>
                  </a:blip>
                  <a:srcRect/>
                  <a:stretch/>
                </p:blipFill>
                <p:spPr>
                  <a:xfrm>
                    <a:off x="5321313" y="186182"/>
                    <a:ext cx="767551" cy="842383"/>
                  </a:xfrm>
                  <a:prstGeom prst="rect">
                    <a:avLst/>
                  </a:prstGeom>
                  <a:noFill/>
                  <a:ln>
                    <a:noFill/>
                  </a:ln>
                </p:spPr>
              </p:pic>
            </p:grpSp>
          </p:grpSp>
          <p:pic>
            <p:nvPicPr>
              <p:cNvPr id="132" name="Google Shape;132;p9"/>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6697437" y="4107700"/>
                <a:ext cx="3466676" cy="2425050"/>
              </a:xfrm>
              <a:prstGeom prst="rect">
                <a:avLst/>
              </a:prstGeom>
              <a:noFill/>
              <a:ln>
                <a:noFill/>
              </a:ln>
            </p:spPr>
          </p:pic>
        </p:grpSp>
        <p:pic>
          <p:nvPicPr>
            <p:cNvPr id="133" name="Google Shape;133;p9"/>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7951733" y="352837"/>
              <a:ext cx="840985" cy="842375"/>
            </a:xfrm>
            <a:prstGeom prst="rect">
              <a:avLst/>
            </a:prstGeom>
            <a:noFill/>
            <a:ln>
              <a:noFill/>
            </a:ln>
          </p:spPr>
        </p:pic>
        <p:pic>
          <p:nvPicPr>
            <p:cNvPr id="134" name="Google Shape;134;p9"/>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925763" y="4228813"/>
              <a:ext cx="524675" cy="566497"/>
            </a:xfrm>
            <a:prstGeom prst="rect">
              <a:avLst/>
            </a:prstGeom>
            <a:noFill/>
            <a:ln>
              <a:noFill/>
            </a:ln>
          </p:spPr>
        </p:pic>
      </p:grpSp>
      <p:sp>
        <p:nvSpPr>
          <p:cNvPr id="135" name="Google Shape;135;p9"/>
          <p:cNvSpPr txBox="1">
            <a:spLocks noGrp="1"/>
          </p:cNvSpPr>
          <p:nvPr>
            <p:ph type="title"/>
          </p:nvPr>
        </p:nvSpPr>
        <p:spPr>
          <a:xfrm>
            <a:off x="926025" y="1599450"/>
            <a:ext cx="3285600" cy="10485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6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36" name="Google Shape;136;p9"/>
          <p:cNvSpPr txBox="1">
            <a:spLocks noGrp="1"/>
          </p:cNvSpPr>
          <p:nvPr>
            <p:ph type="subTitle" idx="1"/>
          </p:nvPr>
        </p:nvSpPr>
        <p:spPr>
          <a:xfrm>
            <a:off x="926025" y="2495550"/>
            <a:ext cx="3285600" cy="1048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7"/>
        <p:cNvGrpSpPr/>
        <p:nvPr/>
      </p:nvGrpSpPr>
      <p:grpSpPr>
        <a:xfrm>
          <a:off x="0" y="0"/>
          <a:ext cx="0" cy="0"/>
          <a:chOff x="0" y="0"/>
          <a:chExt cx="0" cy="0"/>
        </a:xfrm>
      </p:grpSpPr>
      <p:sp>
        <p:nvSpPr>
          <p:cNvPr id="138" name="Google Shape;138;p10"/>
          <p:cNvSpPr>
            <a:spLocks noGrp="1"/>
          </p:cNvSpPr>
          <p:nvPr>
            <p:ph type="pic" idx="2"/>
          </p:nvPr>
        </p:nvSpPr>
        <p:spPr>
          <a:xfrm>
            <a:off x="-25" y="-13725"/>
            <a:ext cx="9144000" cy="5157300"/>
          </a:xfrm>
          <a:prstGeom prst="rect">
            <a:avLst/>
          </a:prstGeom>
          <a:noFill/>
          <a:ln>
            <a:noFill/>
          </a:ln>
        </p:spPr>
      </p:sp>
      <p:sp>
        <p:nvSpPr>
          <p:cNvPr id="139" name="Google Shape;139;p10"/>
          <p:cNvSpPr txBox="1">
            <a:spLocks noGrp="1"/>
          </p:cNvSpPr>
          <p:nvPr>
            <p:ph type="title"/>
          </p:nvPr>
        </p:nvSpPr>
        <p:spPr>
          <a:xfrm>
            <a:off x="713325" y="4066400"/>
            <a:ext cx="7717500" cy="537600"/>
          </a:xfrm>
          <a:prstGeom prst="rect">
            <a:avLst/>
          </a:pr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0"/>
        <p:cNvGrpSpPr/>
        <p:nvPr/>
      </p:nvGrpSpPr>
      <p:grpSpPr>
        <a:xfrm>
          <a:off x="0" y="0"/>
          <a:ext cx="0" cy="0"/>
          <a:chOff x="0" y="0"/>
          <a:chExt cx="0" cy="0"/>
        </a:xfrm>
      </p:grpSpPr>
      <p:grpSp>
        <p:nvGrpSpPr>
          <p:cNvPr id="141" name="Google Shape;141;p11"/>
          <p:cNvGrpSpPr/>
          <p:nvPr/>
        </p:nvGrpSpPr>
        <p:grpSpPr>
          <a:xfrm>
            <a:off x="-2874" y="1"/>
            <a:ext cx="9149774" cy="5409326"/>
            <a:chOff x="-2874" y="1"/>
            <a:chExt cx="9149774" cy="5409326"/>
          </a:xfrm>
        </p:grpSpPr>
        <p:grpSp>
          <p:nvGrpSpPr>
            <p:cNvPr id="142" name="Google Shape;142;p11"/>
            <p:cNvGrpSpPr/>
            <p:nvPr/>
          </p:nvGrpSpPr>
          <p:grpSpPr>
            <a:xfrm>
              <a:off x="-2874" y="1"/>
              <a:ext cx="9149761" cy="4923673"/>
              <a:chOff x="-2874" y="1"/>
              <a:chExt cx="9149761" cy="4923673"/>
            </a:xfrm>
          </p:grpSpPr>
          <p:pic>
            <p:nvPicPr>
              <p:cNvPr id="143" name="Google Shape;143;p11"/>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flipH="1">
                <a:off x="7256312" y="1"/>
                <a:ext cx="1890575" cy="1845450"/>
              </a:xfrm>
              <a:prstGeom prst="rect">
                <a:avLst/>
              </a:prstGeom>
              <a:noFill/>
              <a:ln>
                <a:noFill/>
              </a:ln>
            </p:spPr>
          </p:pic>
          <p:pic>
            <p:nvPicPr>
              <p:cNvPr id="144" name="Google Shape;144;p11"/>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flipH="1">
                <a:off x="-2874" y="4600"/>
                <a:ext cx="6810598" cy="4919074"/>
              </a:xfrm>
              <a:prstGeom prst="rect">
                <a:avLst/>
              </a:prstGeom>
              <a:noFill/>
              <a:ln>
                <a:noFill/>
              </a:ln>
            </p:spPr>
          </p:pic>
        </p:grpSp>
        <p:grpSp>
          <p:nvGrpSpPr>
            <p:cNvPr id="145" name="Google Shape;145;p11"/>
            <p:cNvGrpSpPr/>
            <p:nvPr/>
          </p:nvGrpSpPr>
          <p:grpSpPr>
            <a:xfrm>
              <a:off x="-2863" y="4592"/>
              <a:ext cx="9149763" cy="5404735"/>
              <a:chOff x="-2863" y="4592"/>
              <a:chExt cx="9149763" cy="5404735"/>
            </a:xfrm>
          </p:grpSpPr>
          <p:pic>
            <p:nvPicPr>
              <p:cNvPr id="146" name="Google Shape;146;p11"/>
              <p:cNvPicPr preferRelativeResize="0"/>
              <p:nvPr/>
            </p:nvPicPr>
            <p:blipFill rotWithShape="1">
              <a:blip r:embed="rId4" cstate="screen">
                <a:alphaModFix amt="70000"/>
                <a:extLst>
                  <a:ext uri="{28A0092B-C50C-407E-A947-70E740481C1C}">
                    <a14:useLocalDpi xmlns:a14="http://schemas.microsoft.com/office/drawing/2010/main"/>
                  </a:ext>
                </a:extLst>
              </a:blip>
              <a:srcRect l="-4460"/>
              <a:stretch/>
            </p:blipFill>
            <p:spPr>
              <a:xfrm flipH="1">
                <a:off x="6505587" y="4592"/>
                <a:ext cx="2641313" cy="1524522"/>
              </a:xfrm>
              <a:prstGeom prst="rect">
                <a:avLst/>
              </a:prstGeom>
              <a:noFill/>
              <a:ln>
                <a:noFill/>
              </a:ln>
            </p:spPr>
          </p:pic>
          <p:pic>
            <p:nvPicPr>
              <p:cNvPr id="147" name="Google Shape;147;p11"/>
              <p:cNvPicPr preferRelativeResize="0"/>
              <p:nvPr/>
            </p:nvPicPr>
            <p:blipFill rotWithShape="1">
              <a:blip r:embed="rId5" cstate="screen">
                <a:alphaModFix amt="70000"/>
                <a:extLst>
                  <a:ext uri="{28A0092B-C50C-407E-A947-70E740481C1C}">
                    <a14:useLocalDpi xmlns:a14="http://schemas.microsoft.com/office/drawing/2010/main"/>
                  </a:ext>
                </a:extLst>
              </a:blip>
              <a:srcRect t="-10534"/>
              <a:stretch/>
            </p:blipFill>
            <p:spPr>
              <a:xfrm flipH="1">
                <a:off x="-2863" y="3884805"/>
                <a:ext cx="2641313" cy="1524522"/>
              </a:xfrm>
              <a:prstGeom prst="rect">
                <a:avLst/>
              </a:prstGeom>
              <a:noFill/>
              <a:ln>
                <a:noFill/>
              </a:ln>
            </p:spPr>
          </p:pic>
        </p:grpSp>
        <p:grpSp>
          <p:nvGrpSpPr>
            <p:cNvPr id="148" name="Google Shape;148;p11"/>
            <p:cNvGrpSpPr/>
            <p:nvPr/>
          </p:nvGrpSpPr>
          <p:grpSpPr>
            <a:xfrm>
              <a:off x="188570" y="1154907"/>
              <a:ext cx="8894468" cy="3732341"/>
              <a:chOff x="188570" y="1154907"/>
              <a:chExt cx="8894468" cy="3732341"/>
            </a:xfrm>
          </p:grpSpPr>
          <p:pic>
            <p:nvPicPr>
              <p:cNvPr id="149" name="Google Shape;149;p11"/>
              <p:cNvPicPr preferRelativeResize="0"/>
              <p:nvPr/>
            </p:nvPicPr>
            <p:blipFill rotWithShape="1">
              <a:blip r:embed="rId6" cstate="screen">
                <a:alphaModFix amt="70000"/>
                <a:extLst>
                  <a:ext uri="{28A0092B-C50C-407E-A947-70E740481C1C}">
                    <a14:useLocalDpi xmlns:a14="http://schemas.microsoft.com/office/drawing/2010/main"/>
                  </a:ext>
                </a:extLst>
              </a:blip>
              <a:srcRect/>
              <a:stretch/>
            </p:blipFill>
            <p:spPr>
              <a:xfrm>
                <a:off x="8315488" y="1154907"/>
                <a:ext cx="767551" cy="842383"/>
              </a:xfrm>
              <a:prstGeom prst="rect">
                <a:avLst/>
              </a:prstGeom>
              <a:noFill/>
              <a:ln>
                <a:noFill/>
              </a:ln>
            </p:spPr>
          </p:pic>
          <p:pic>
            <p:nvPicPr>
              <p:cNvPr id="150" name="Google Shape;150;p1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13213" y="4320750"/>
                <a:ext cx="524675" cy="566497"/>
              </a:xfrm>
              <a:prstGeom prst="rect">
                <a:avLst/>
              </a:prstGeom>
              <a:noFill/>
              <a:ln>
                <a:noFill/>
              </a:ln>
            </p:spPr>
          </p:pic>
          <p:pic>
            <p:nvPicPr>
              <p:cNvPr id="151" name="Google Shape;151;p1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88570" y="3884798"/>
                <a:ext cx="524650" cy="444867"/>
              </a:xfrm>
              <a:prstGeom prst="rect">
                <a:avLst/>
              </a:prstGeom>
              <a:noFill/>
              <a:ln>
                <a:noFill/>
              </a:ln>
            </p:spPr>
          </p:pic>
        </p:grpSp>
      </p:grpSp>
      <p:sp>
        <p:nvSpPr>
          <p:cNvPr id="152" name="Google Shape;152;p11"/>
          <p:cNvSpPr txBox="1">
            <a:spLocks noGrp="1"/>
          </p:cNvSpPr>
          <p:nvPr>
            <p:ph type="title" hasCustomPrompt="1"/>
          </p:nvPr>
        </p:nvSpPr>
        <p:spPr>
          <a:xfrm>
            <a:off x="1284000" y="1612425"/>
            <a:ext cx="6576000" cy="11613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53" name="Google Shape;153;p11"/>
          <p:cNvSpPr txBox="1">
            <a:spLocks noGrp="1"/>
          </p:cNvSpPr>
          <p:nvPr>
            <p:ph type="subTitle" idx="1"/>
          </p:nvPr>
        </p:nvSpPr>
        <p:spPr>
          <a:xfrm>
            <a:off x="1284000" y="2774099"/>
            <a:ext cx="6576000" cy="49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5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55"/>
        <p:cNvGrpSpPr/>
        <p:nvPr/>
      </p:nvGrpSpPr>
      <p:grpSpPr>
        <a:xfrm>
          <a:off x="0" y="0"/>
          <a:ext cx="0" cy="0"/>
          <a:chOff x="0" y="0"/>
          <a:chExt cx="0" cy="0"/>
        </a:xfrm>
      </p:grpSpPr>
      <p:grpSp>
        <p:nvGrpSpPr>
          <p:cNvPr id="156" name="Google Shape;156;p13"/>
          <p:cNvGrpSpPr/>
          <p:nvPr/>
        </p:nvGrpSpPr>
        <p:grpSpPr>
          <a:xfrm>
            <a:off x="-137779" y="-9583"/>
            <a:ext cx="9281804" cy="5180558"/>
            <a:chOff x="-137779" y="-9583"/>
            <a:chExt cx="9281804" cy="5180558"/>
          </a:xfrm>
        </p:grpSpPr>
        <p:grpSp>
          <p:nvGrpSpPr>
            <p:cNvPr id="157" name="Google Shape;157;p13"/>
            <p:cNvGrpSpPr/>
            <p:nvPr/>
          </p:nvGrpSpPr>
          <p:grpSpPr>
            <a:xfrm>
              <a:off x="-137779" y="-9583"/>
              <a:ext cx="9281804" cy="5180558"/>
              <a:chOff x="-137779" y="-9583"/>
              <a:chExt cx="9281804" cy="5180558"/>
            </a:xfrm>
          </p:grpSpPr>
          <p:grpSp>
            <p:nvGrpSpPr>
              <p:cNvPr id="158" name="Google Shape;158;p13"/>
              <p:cNvGrpSpPr/>
              <p:nvPr/>
            </p:nvGrpSpPr>
            <p:grpSpPr>
              <a:xfrm>
                <a:off x="0" y="-9583"/>
                <a:ext cx="9144025" cy="5180558"/>
                <a:chOff x="0" y="-9583"/>
                <a:chExt cx="9144025" cy="5180558"/>
              </a:xfrm>
            </p:grpSpPr>
            <p:grpSp>
              <p:nvGrpSpPr>
                <p:cNvPr id="159" name="Google Shape;159;p13"/>
                <p:cNvGrpSpPr/>
                <p:nvPr/>
              </p:nvGrpSpPr>
              <p:grpSpPr>
                <a:xfrm>
                  <a:off x="2" y="10623"/>
                  <a:ext cx="9143998" cy="5133352"/>
                  <a:chOff x="2" y="10623"/>
                  <a:chExt cx="9143998" cy="5133352"/>
                </a:xfrm>
              </p:grpSpPr>
              <p:pic>
                <p:nvPicPr>
                  <p:cNvPr id="160" name="Google Shape;160;p13"/>
                  <p:cNvPicPr preferRelativeResize="0"/>
                  <p:nvPr/>
                </p:nvPicPr>
                <p:blipFill rotWithShape="1">
                  <a:blip r:embed="rId2" cstate="screen">
                    <a:alphaModFix amt="70000"/>
                    <a:extLst>
                      <a:ext uri="{28A0092B-C50C-407E-A947-70E740481C1C}">
                        <a14:useLocalDpi xmlns:a14="http://schemas.microsoft.com/office/drawing/2010/main"/>
                      </a:ext>
                    </a:extLst>
                  </a:blip>
                  <a:srcRect/>
                  <a:stretch/>
                </p:blipFill>
                <p:spPr>
                  <a:xfrm flipH="1">
                    <a:off x="2" y="1869375"/>
                    <a:ext cx="1434148" cy="3274600"/>
                  </a:xfrm>
                  <a:prstGeom prst="rect">
                    <a:avLst/>
                  </a:prstGeom>
                  <a:noFill/>
                  <a:ln>
                    <a:noFill/>
                  </a:ln>
                </p:spPr>
              </p:pic>
              <p:pic>
                <p:nvPicPr>
                  <p:cNvPr id="161" name="Google Shape;161;p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800000">
                    <a:off x="6339602" y="10623"/>
                    <a:ext cx="2804398" cy="2416227"/>
                  </a:xfrm>
                  <a:prstGeom prst="rect">
                    <a:avLst/>
                  </a:prstGeom>
                  <a:noFill/>
                  <a:ln>
                    <a:noFill/>
                  </a:ln>
                </p:spPr>
              </p:pic>
            </p:grpSp>
            <p:grpSp>
              <p:nvGrpSpPr>
                <p:cNvPr id="162" name="Google Shape;162;p13"/>
                <p:cNvGrpSpPr/>
                <p:nvPr/>
              </p:nvGrpSpPr>
              <p:grpSpPr>
                <a:xfrm>
                  <a:off x="0" y="-9583"/>
                  <a:ext cx="9144025" cy="5180558"/>
                  <a:chOff x="0" y="-9583"/>
                  <a:chExt cx="9144025" cy="5180558"/>
                </a:xfrm>
              </p:grpSpPr>
              <p:pic>
                <p:nvPicPr>
                  <p:cNvPr id="163" name="Google Shape;163;p13"/>
                  <p:cNvPicPr preferRelativeResize="0"/>
                  <p:nvPr/>
                </p:nvPicPr>
                <p:blipFill rotWithShape="1">
                  <a:blip r:embed="rId4" cstate="screen">
                    <a:alphaModFix amt="70000"/>
                    <a:extLst>
                      <a:ext uri="{28A0092B-C50C-407E-A947-70E740481C1C}">
                        <a14:useLocalDpi xmlns:a14="http://schemas.microsoft.com/office/drawing/2010/main"/>
                      </a:ext>
                    </a:extLst>
                  </a:blip>
                  <a:srcRect/>
                  <a:stretch/>
                </p:blipFill>
                <p:spPr>
                  <a:xfrm flipH="1">
                    <a:off x="8249175" y="3205825"/>
                    <a:ext cx="894850" cy="1965150"/>
                  </a:xfrm>
                  <a:prstGeom prst="rect">
                    <a:avLst/>
                  </a:prstGeom>
                  <a:noFill/>
                  <a:ln>
                    <a:noFill/>
                  </a:ln>
                </p:spPr>
              </p:pic>
              <p:pic>
                <p:nvPicPr>
                  <p:cNvPr id="164" name="Google Shape;164;p13"/>
                  <p:cNvPicPr preferRelativeResize="0"/>
                  <p:nvPr/>
                </p:nvPicPr>
                <p:blipFill rotWithShape="1">
                  <a:blip r:embed="rId5" cstate="screen">
                    <a:alphaModFix amt="70000"/>
                    <a:extLst>
                      <a:ext uri="{28A0092B-C50C-407E-A947-70E740481C1C}">
                        <a14:useLocalDpi xmlns:a14="http://schemas.microsoft.com/office/drawing/2010/main"/>
                      </a:ext>
                    </a:extLst>
                  </a:blip>
                  <a:srcRect b="-12132"/>
                  <a:stretch/>
                </p:blipFill>
                <p:spPr>
                  <a:xfrm flipH="1">
                    <a:off x="6834751" y="10628"/>
                    <a:ext cx="2304175" cy="1568350"/>
                  </a:xfrm>
                  <a:prstGeom prst="rect">
                    <a:avLst/>
                  </a:prstGeom>
                  <a:noFill/>
                  <a:ln>
                    <a:noFill/>
                  </a:ln>
                </p:spPr>
              </p:pic>
              <p:pic>
                <p:nvPicPr>
                  <p:cNvPr id="165" name="Google Shape;165;p13"/>
                  <p:cNvPicPr preferRelativeResize="0"/>
                  <p:nvPr/>
                </p:nvPicPr>
                <p:blipFill rotWithShape="1">
                  <a:blip r:embed="rId6" cstate="screen">
                    <a:alphaModFix amt="70000"/>
                    <a:extLst>
                      <a:ext uri="{28A0092B-C50C-407E-A947-70E740481C1C}">
                        <a14:useLocalDpi xmlns:a14="http://schemas.microsoft.com/office/drawing/2010/main"/>
                      </a:ext>
                    </a:extLst>
                  </a:blip>
                  <a:srcRect/>
                  <a:stretch/>
                </p:blipFill>
                <p:spPr>
                  <a:xfrm>
                    <a:off x="0" y="-9583"/>
                    <a:ext cx="2015200" cy="672075"/>
                  </a:xfrm>
                  <a:prstGeom prst="rect">
                    <a:avLst/>
                  </a:prstGeom>
                  <a:noFill/>
                  <a:ln>
                    <a:noFill/>
                  </a:ln>
                </p:spPr>
              </p:pic>
            </p:grpSp>
          </p:grpSp>
          <p:grpSp>
            <p:nvGrpSpPr>
              <p:cNvPr id="166" name="Google Shape;166;p13"/>
              <p:cNvGrpSpPr/>
              <p:nvPr/>
            </p:nvGrpSpPr>
            <p:grpSpPr>
              <a:xfrm>
                <a:off x="-137779" y="197323"/>
                <a:ext cx="9093210" cy="4814973"/>
                <a:chOff x="-137779" y="197323"/>
                <a:chExt cx="9093210" cy="4814973"/>
              </a:xfrm>
            </p:grpSpPr>
            <p:grpSp>
              <p:nvGrpSpPr>
                <p:cNvPr id="167" name="Google Shape;167;p13"/>
                <p:cNvGrpSpPr/>
                <p:nvPr/>
              </p:nvGrpSpPr>
              <p:grpSpPr>
                <a:xfrm>
                  <a:off x="7724488" y="197323"/>
                  <a:ext cx="1230942" cy="738913"/>
                  <a:chOff x="7724488" y="197323"/>
                  <a:chExt cx="1230942" cy="738913"/>
                </a:xfrm>
              </p:grpSpPr>
              <p:pic>
                <p:nvPicPr>
                  <p:cNvPr id="168" name="Google Shape;168;p1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7724488" y="369738"/>
                    <a:ext cx="524675" cy="566497"/>
                  </a:xfrm>
                  <a:prstGeom prst="rect">
                    <a:avLst/>
                  </a:prstGeom>
                  <a:noFill/>
                  <a:ln>
                    <a:noFill/>
                  </a:ln>
                </p:spPr>
              </p:pic>
              <p:pic>
                <p:nvPicPr>
                  <p:cNvPr id="169" name="Google Shape;169;p1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8430781" y="197323"/>
                    <a:ext cx="524650" cy="444867"/>
                  </a:xfrm>
                  <a:prstGeom prst="rect">
                    <a:avLst/>
                  </a:prstGeom>
                  <a:noFill/>
                  <a:ln>
                    <a:noFill/>
                  </a:ln>
                </p:spPr>
              </p:pic>
            </p:grpSp>
            <p:pic>
              <p:nvPicPr>
                <p:cNvPr id="170" name="Google Shape;170;p13"/>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37779" y="4181052"/>
                  <a:ext cx="1126300" cy="831243"/>
                </a:xfrm>
                <a:prstGeom prst="rect">
                  <a:avLst/>
                </a:prstGeom>
                <a:noFill/>
                <a:ln>
                  <a:noFill/>
                </a:ln>
              </p:spPr>
            </p:pic>
          </p:grpSp>
        </p:grpSp>
        <p:pic>
          <p:nvPicPr>
            <p:cNvPr id="171" name="Google Shape;171;p13"/>
            <p:cNvPicPr preferRelativeResize="0"/>
            <p:nvPr/>
          </p:nvPicPr>
          <p:blipFill rotWithShape="1">
            <a:blip r:embed="rId10" cstate="screen">
              <a:alphaModFix amt="70000"/>
              <a:extLst>
                <a:ext uri="{28A0092B-C50C-407E-A947-70E740481C1C}">
                  <a14:useLocalDpi xmlns:a14="http://schemas.microsoft.com/office/drawing/2010/main"/>
                </a:ext>
              </a:extLst>
            </a:blip>
            <a:srcRect t="-76118"/>
            <a:stretch/>
          </p:blipFill>
          <p:spPr>
            <a:xfrm rot="-5400000" flipH="1">
              <a:off x="3965101" y="1827949"/>
              <a:ext cx="1976525" cy="4691426"/>
            </a:xfrm>
            <a:prstGeom prst="rect">
              <a:avLst/>
            </a:prstGeom>
            <a:noFill/>
            <a:ln>
              <a:noFill/>
            </a:ln>
          </p:spPr>
        </p:pic>
      </p:grpSp>
      <p:sp>
        <p:nvSpPr>
          <p:cNvPr id="172" name="Google Shape;172;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3" name="Google Shape;173;p13"/>
          <p:cNvSpPr txBox="1">
            <a:spLocks noGrp="1"/>
          </p:cNvSpPr>
          <p:nvPr>
            <p:ph type="subTitle" idx="1"/>
          </p:nvPr>
        </p:nvSpPr>
        <p:spPr>
          <a:xfrm>
            <a:off x="719975" y="2204768"/>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4" name="Google Shape;174;p13"/>
          <p:cNvSpPr txBox="1">
            <a:spLocks noGrp="1"/>
          </p:cNvSpPr>
          <p:nvPr>
            <p:ph type="subTitle" idx="2"/>
          </p:nvPr>
        </p:nvSpPr>
        <p:spPr>
          <a:xfrm>
            <a:off x="3419246" y="2204768"/>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5" name="Google Shape;175;p13"/>
          <p:cNvSpPr txBox="1">
            <a:spLocks noGrp="1"/>
          </p:cNvSpPr>
          <p:nvPr>
            <p:ph type="subTitle" idx="3"/>
          </p:nvPr>
        </p:nvSpPr>
        <p:spPr>
          <a:xfrm>
            <a:off x="719975" y="3937950"/>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6" name="Google Shape;176;p13"/>
          <p:cNvSpPr txBox="1">
            <a:spLocks noGrp="1"/>
          </p:cNvSpPr>
          <p:nvPr>
            <p:ph type="subTitle" idx="4"/>
          </p:nvPr>
        </p:nvSpPr>
        <p:spPr>
          <a:xfrm>
            <a:off x="3419246" y="3937950"/>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7" name="Google Shape;177;p13"/>
          <p:cNvSpPr txBox="1">
            <a:spLocks noGrp="1"/>
          </p:cNvSpPr>
          <p:nvPr>
            <p:ph type="subTitle" idx="5"/>
          </p:nvPr>
        </p:nvSpPr>
        <p:spPr>
          <a:xfrm>
            <a:off x="6118524" y="2204768"/>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8" name="Google Shape;178;p13"/>
          <p:cNvSpPr txBox="1">
            <a:spLocks noGrp="1"/>
          </p:cNvSpPr>
          <p:nvPr>
            <p:ph type="subTitle" idx="6"/>
          </p:nvPr>
        </p:nvSpPr>
        <p:spPr>
          <a:xfrm>
            <a:off x="6118524" y="3937950"/>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9" name="Google Shape;179;p13"/>
          <p:cNvSpPr txBox="1">
            <a:spLocks noGrp="1"/>
          </p:cNvSpPr>
          <p:nvPr>
            <p:ph type="title" idx="7" hasCustomPrompt="1"/>
          </p:nvPr>
        </p:nvSpPr>
        <p:spPr>
          <a:xfrm>
            <a:off x="820250" y="1369412"/>
            <a:ext cx="734700" cy="4476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0" name="Google Shape;180;p13"/>
          <p:cNvSpPr txBox="1">
            <a:spLocks noGrp="1"/>
          </p:cNvSpPr>
          <p:nvPr>
            <p:ph type="title" idx="8" hasCustomPrompt="1"/>
          </p:nvPr>
        </p:nvSpPr>
        <p:spPr>
          <a:xfrm>
            <a:off x="820250" y="3102008"/>
            <a:ext cx="734700" cy="4476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1" name="Google Shape;181;p13"/>
          <p:cNvSpPr txBox="1">
            <a:spLocks noGrp="1"/>
          </p:cNvSpPr>
          <p:nvPr>
            <p:ph type="title" idx="9" hasCustomPrompt="1"/>
          </p:nvPr>
        </p:nvSpPr>
        <p:spPr>
          <a:xfrm>
            <a:off x="3519521" y="1369412"/>
            <a:ext cx="734700" cy="4476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2" name="Google Shape;182;p13"/>
          <p:cNvSpPr txBox="1">
            <a:spLocks noGrp="1"/>
          </p:cNvSpPr>
          <p:nvPr>
            <p:ph type="title" idx="13" hasCustomPrompt="1"/>
          </p:nvPr>
        </p:nvSpPr>
        <p:spPr>
          <a:xfrm>
            <a:off x="3519521" y="3102008"/>
            <a:ext cx="734700" cy="4476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3" name="Google Shape;183;p13"/>
          <p:cNvSpPr txBox="1">
            <a:spLocks noGrp="1"/>
          </p:cNvSpPr>
          <p:nvPr>
            <p:ph type="title" idx="14" hasCustomPrompt="1"/>
          </p:nvPr>
        </p:nvSpPr>
        <p:spPr>
          <a:xfrm>
            <a:off x="6218799" y="1369412"/>
            <a:ext cx="734700" cy="4476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4" name="Google Shape;184;p13"/>
          <p:cNvSpPr txBox="1">
            <a:spLocks noGrp="1"/>
          </p:cNvSpPr>
          <p:nvPr>
            <p:ph type="title" idx="15" hasCustomPrompt="1"/>
          </p:nvPr>
        </p:nvSpPr>
        <p:spPr>
          <a:xfrm>
            <a:off x="6218799" y="3102008"/>
            <a:ext cx="734700" cy="4476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lvl1pPr lvl="0" rtl="0">
              <a:spcBef>
                <a:spcPts val="0"/>
              </a:spcBef>
              <a:spcAft>
                <a:spcPts val="0"/>
              </a:spcAft>
              <a:buSzPts val="3000"/>
              <a:buNone/>
              <a:defRPr sz="2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5" name="Google Shape;185;p13"/>
          <p:cNvSpPr txBox="1">
            <a:spLocks noGrp="1"/>
          </p:cNvSpPr>
          <p:nvPr>
            <p:ph type="subTitle" idx="16"/>
          </p:nvPr>
        </p:nvSpPr>
        <p:spPr>
          <a:xfrm>
            <a:off x="719975" y="1869367"/>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b="1">
                <a:latin typeface="DM Sans"/>
                <a:ea typeface="DM Sans"/>
                <a:cs typeface="DM Sans"/>
                <a:sym typeface="DM San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186" name="Google Shape;186;p13"/>
          <p:cNvSpPr txBox="1">
            <a:spLocks noGrp="1"/>
          </p:cNvSpPr>
          <p:nvPr>
            <p:ph type="subTitle" idx="17"/>
          </p:nvPr>
        </p:nvSpPr>
        <p:spPr>
          <a:xfrm>
            <a:off x="3419246" y="1869367"/>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b="1">
                <a:latin typeface="DM Sans"/>
                <a:ea typeface="DM Sans"/>
                <a:cs typeface="DM Sans"/>
                <a:sym typeface="DM San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187" name="Google Shape;187;p13"/>
          <p:cNvSpPr txBox="1">
            <a:spLocks noGrp="1"/>
          </p:cNvSpPr>
          <p:nvPr>
            <p:ph type="subTitle" idx="18"/>
          </p:nvPr>
        </p:nvSpPr>
        <p:spPr>
          <a:xfrm>
            <a:off x="6118524" y="1869367"/>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188" name="Google Shape;188;p13"/>
          <p:cNvSpPr txBox="1">
            <a:spLocks noGrp="1"/>
          </p:cNvSpPr>
          <p:nvPr>
            <p:ph type="subTitle" idx="19"/>
          </p:nvPr>
        </p:nvSpPr>
        <p:spPr>
          <a:xfrm>
            <a:off x="719975" y="3602030"/>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b="1">
                <a:latin typeface="DM Sans"/>
                <a:ea typeface="DM Sans"/>
                <a:cs typeface="DM Sans"/>
                <a:sym typeface="DM San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189" name="Google Shape;189;p13"/>
          <p:cNvSpPr txBox="1">
            <a:spLocks noGrp="1"/>
          </p:cNvSpPr>
          <p:nvPr>
            <p:ph type="subTitle" idx="20"/>
          </p:nvPr>
        </p:nvSpPr>
        <p:spPr>
          <a:xfrm>
            <a:off x="3419246" y="3602030"/>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b="1">
                <a:latin typeface="DM Sans"/>
                <a:ea typeface="DM Sans"/>
                <a:cs typeface="DM Sans"/>
                <a:sym typeface="DM San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190" name="Google Shape;190;p13"/>
          <p:cNvSpPr txBox="1">
            <a:spLocks noGrp="1"/>
          </p:cNvSpPr>
          <p:nvPr>
            <p:ph type="subTitle" idx="21"/>
          </p:nvPr>
        </p:nvSpPr>
        <p:spPr>
          <a:xfrm>
            <a:off x="6118524" y="3602030"/>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b="1">
                <a:latin typeface="DM Sans"/>
                <a:ea typeface="DM Sans"/>
                <a:cs typeface="DM Sans"/>
                <a:sym typeface="DM San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CUSTOM_10">
    <p:spTree>
      <p:nvGrpSpPr>
        <p:cNvPr id="1" name="Shape 191"/>
        <p:cNvGrpSpPr/>
        <p:nvPr/>
      </p:nvGrpSpPr>
      <p:grpSpPr>
        <a:xfrm>
          <a:off x="0" y="0"/>
          <a:ext cx="0" cy="0"/>
          <a:chOff x="0" y="0"/>
          <a:chExt cx="0" cy="0"/>
        </a:xfrm>
      </p:grpSpPr>
      <p:sp>
        <p:nvSpPr>
          <p:cNvPr id="192" name="Google Shape;192;p1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93" name="Google Shape;193;p14"/>
          <p:cNvGrpSpPr/>
          <p:nvPr/>
        </p:nvGrpSpPr>
        <p:grpSpPr>
          <a:xfrm>
            <a:off x="-15529" y="0"/>
            <a:ext cx="9159529" cy="5143502"/>
            <a:chOff x="-15529" y="0"/>
            <a:chExt cx="9159529" cy="5143502"/>
          </a:xfrm>
        </p:grpSpPr>
        <p:grpSp>
          <p:nvGrpSpPr>
            <p:cNvPr id="194" name="Google Shape;194;p14"/>
            <p:cNvGrpSpPr/>
            <p:nvPr/>
          </p:nvGrpSpPr>
          <p:grpSpPr>
            <a:xfrm>
              <a:off x="-15529" y="0"/>
              <a:ext cx="9159529" cy="5143502"/>
              <a:chOff x="-15529" y="0"/>
              <a:chExt cx="9159529" cy="5143502"/>
            </a:xfrm>
          </p:grpSpPr>
          <p:grpSp>
            <p:nvGrpSpPr>
              <p:cNvPr id="195" name="Google Shape;195;p14"/>
              <p:cNvGrpSpPr/>
              <p:nvPr/>
            </p:nvGrpSpPr>
            <p:grpSpPr>
              <a:xfrm>
                <a:off x="-15529" y="0"/>
                <a:ext cx="9144002" cy="5143502"/>
                <a:chOff x="-15529" y="0"/>
                <a:chExt cx="9144002" cy="5143502"/>
              </a:xfrm>
            </p:grpSpPr>
            <p:pic>
              <p:nvPicPr>
                <p:cNvPr id="196" name="Google Shape;196;p14"/>
                <p:cNvPicPr preferRelativeResize="0"/>
                <p:nvPr/>
              </p:nvPicPr>
              <p:blipFill rotWithShape="1">
                <a:blip r:embed="rId2" cstate="screen">
                  <a:alphaModFix amt="50000"/>
                  <a:extLst>
                    <a:ext uri="{28A0092B-C50C-407E-A947-70E740481C1C}">
                      <a14:useLocalDpi xmlns:a14="http://schemas.microsoft.com/office/drawing/2010/main"/>
                    </a:ext>
                  </a:extLst>
                </a:blip>
                <a:srcRect t="-8294"/>
                <a:stretch/>
              </p:blipFill>
              <p:spPr>
                <a:xfrm>
                  <a:off x="-15529" y="2727275"/>
                  <a:ext cx="4281027" cy="2416227"/>
                </a:xfrm>
                <a:prstGeom prst="rect">
                  <a:avLst/>
                </a:prstGeom>
                <a:noFill/>
                <a:ln>
                  <a:noFill/>
                </a:ln>
              </p:spPr>
            </p:pic>
            <p:pic>
              <p:nvPicPr>
                <p:cNvPr id="197" name="Google Shape;197;p14"/>
                <p:cNvPicPr preferRelativeResize="0"/>
                <p:nvPr/>
              </p:nvPicPr>
              <p:blipFill rotWithShape="1">
                <a:blip r:embed="rId3" cstate="screen">
                  <a:alphaModFix amt="50000"/>
                  <a:extLst>
                    <a:ext uri="{28A0092B-C50C-407E-A947-70E740481C1C}">
                      <a14:useLocalDpi xmlns:a14="http://schemas.microsoft.com/office/drawing/2010/main"/>
                    </a:ext>
                  </a:extLst>
                </a:blip>
                <a:srcRect t="-18344"/>
                <a:stretch/>
              </p:blipFill>
              <p:spPr>
                <a:xfrm>
                  <a:off x="1114025" y="0"/>
                  <a:ext cx="8014449" cy="5143500"/>
                </a:xfrm>
                <a:prstGeom prst="rect">
                  <a:avLst/>
                </a:prstGeom>
                <a:noFill/>
                <a:ln>
                  <a:noFill/>
                </a:ln>
              </p:spPr>
            </p:pic>
          </p:grpSp>
          <p:pic>
            <p:nvPicPr>
              <p:cNvPr id="198" name="Google Shape;198;p14"/>
              <p:cNvPicPr preferRelativeResize="0"/>
              <p:nvPr/>
            </p:nvPicPr>
            <p:blipFill rotWithShape="1">
              <a:blip r:embed="rId4" cstate="screen">
                <a:alphaModFix amt="70000"/>
                <a:extLst>
                  <a:ext uri="{28A0092B-C50C-407E-A947-70E740481C1C}">
                    <a14:useLocalDpi xmlns:a14="http://schemas.microsoft.com/office/drawing/2010/main"/>
                  </a:ext>
                </a:extLst>
              </a:blip>
              <a:srcRect/>
              <a:stretch/>
            </p:blipFill>
            <p:spPr>
              <a:xfrm flipH="1">
                <a:off x="7492375" y="0"/>
                <a:ext cx="1651625" cy="1671075"/>
              </a:xfrm>
              <a:prstGeom prst="rect">
                <a:avLst/>
              </a:prstGeom>
              <a:noFill/>
              <a:ln>
                <a:noFill/>
              </a:ln>
            </p:spPr>
          </p:pic>
          <p:pic>
            <p:nvPicPr>
              <p:cNvPr id="199" name="Google Shape;199;p14"/>
              <p:cNvPicPr preferRelativeResize="0"/>
              <p:nvPr/>
            </p:nvPicPr>
            <p:blipFill rotWithShape="1">
              <a:blip r:embed="rId5" cstate="screen">
                <a:alphaModFix amt="50000"/>
                <a:extLst>
                  <a:ext uri="{28A0092B-C50C-407E-A947-70E740481C1C}">
                    <a14:useLocalDpi xmlns:a14="http://schemas.microsoft.com/office/drawing/2010/main"/>
                  </a:ext>
                </a:extLst>
              </a:blip>
              <a:srcRect/>
              <a:stretch/>
            </p:blipFill>
            <p:spPr>
              <a:xfrm>
                <a:off x="0" y="3856725"/>
                <a:ext cx="2015001" cy="1286775"/>
              </a:xfrm>
              <a:prstGeom prst="rect">
                <a:avLst/>
              </a:prstGeom>
              <a:noFill/>
              <a:ln>
                <a:noFill/>
              </a:ln>
            </p:spPr>
          </p:pic>
        </p:grpSp>
        <p:pic>
          <p:nvPicPr>
            <p:cNvPr id="200" name="Google Shape;200;p1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8201675" y="575475"/>
              <a:ext cx="926800" cy="831250"/>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CUSTOM_10_1">
    <p:spTree>
      <p:nvGrpSpPr>
        <p:cNvPr id="1" name="Shape 201"/>
        <p:cNvGrpSpPr/>
        <p:nvPr/>
      </p:nvGrpSpPr>
      <p:grpSpPr>
        <a:xfrm>
          <a:off x="0" y="0"/>
          <a:ext cx="0" cy="0"/>
          <a:chOff x="0" y="0"/>
          <a:chExt cx="0" cy="0"/>
        </a:xfrm>
      </p:grpSpPr>
      <p:grpSp>
        <p:nvGrpSpPr>
          <p:cNvPr id="202" name="Google Shape;202;p15"/>
          <p:cNvGrpSpPr/>
          <p:nvPr/>
        </p:nvGrpSpPr>
        <p:grpSpPr>
          <a:xfrm>
            <a:off x="-1737550" y="-2"/>
            <a:ext cx="10881550" cy="7006854"/>
            <a:chOff x="-1737550" y="-2"/>
            <a:chExt cx="10881550" cy="7006854"/>
          </a:xfrm>
        </p:grpSpPr>
        <p:grpSp>
          <p:nvGrpSpPr>
            <p:cNvPr id="203" name="Google Shape;203;p15"/>
            <p:cNvGrpSpPr/>
            <p:nvPr/>
          </p:nvGrpSpPr>
          <p:grpSpPr>
            <a:xfrm flipH="1">
              <a:off x="-15521" y="-2"/>
              <a:ext cx="9159521" cy="5143503"/>
              <a:chOff x="-31056" y="-2"/>
              <a:chExt cx="9159521" cy="5143503"/>
            </a:xfrm>
          </p:grpSpPr>
          <p:pic>
            <p:nvPicPr>
              <p:cNvPr id="204" name="Google Shape;204;p15"/>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31056" y="-2"/>
                <a:ext cx="4281027" cy="5143500"/>
              </a:xfrm>
              <a:prstGeom prst="rect">
                <a:avLst/>
              </a:prstGeom>
              <a:noFill/>
              <a:ln>
                <a:noFill/>
              </a:ln>
            </p:spPr>
          </p:pic>
          <p:pic>
            <p:nvPicPr>
              <p:cNvPr id="205" name="Google Shape;205;p15"/>
              <p:cNvPicPr preferRelativeResize="0"/>
              <p:nvPr/>
            </p:nvPicPr>
            <p:blipFill rotWithShape="1">
              <a:blip r:embed="rId3" cstate="screen">
                <a:alphaModFix amt="50000"/>
                <a:extLst>
                  <a:ext uri="{28A0092B-C50C-407E-A947-70E740481C1C}">
                    <a14:useLocalDpi xmlns:a14="http://schemas.microsoft.com/office/drawing/2010/main"/>
                  </a:ext>
                </a:extLst>
              </a:blip>
              <a:srcRect t="-43636"/>
              <a:stretch/>
            </p:blipFill>
            <p:spPr>
              <a:xfrm>
                <a:off x="4684192" y="0"/>
                <a:ext cx="4444273" cy="5143500"/>
              </a:xfrm>
              <a:prstGeom prst="rect">
                <a:avLst/>
              </a:prstGeom>
              <a:noFill/>
              <a:ln>
                <a:noFill/>
              </a:ln>
            </p:spPr>
          </p:pic>
        </p:grpSp>
        <p:pic>
          <p:nvPicPr>
            <p:cNvPr id="206" name="Google Shape;206;p15"/>
            <p:cNvPicPr preferRelativeResize="0"/>
            <p:nvPr/>
          </p:nvPicPr>
          <p:blipFill rotWithShape="1">
            <a:blip r:embed="rId4" cstate="screen">
              <a:alphaModFix amt="70000"/>
              <a:extLst>
                <a:ext uri="{28A0092B-C50C-407E-A947-70E740481C1C}">
                  <a14:useLocalDpi xmlns:a14="http://schemas.microsoft.com/office/drawing/2010/main"/>
                </a:ext>
              </a:extLst>
            </a:blip>
            <a:srcRect/>
            <a:stretch/>
          </p:blipFill>
          <p:spPr>
            <a:xfrm>
              <a:off x="0" y="0"/>
              <a:ext cx="1651625" cy="1671075"/>
            </a:xfrm>
            <a:prstGeom prst="rect">
              <a:avLst/>
            </a:prstGeom>
            <a:noFill/>
            <a:ln>
              <a:noFill/>
            </a:ln>
          </p:spPr>
        </p:pic>
        <p:pic>
          <p:nvPicPr>
            <p:cNvPr id="207" name="Google Shape;207;p15"/>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flipH="1">
              <a:off x="7128999" y="3856725"/>
              <a:ext cx="2015001" cy="1286775"/>
            </a:xfrm>
            <a:prstGeom prst="rect">
              <a:avLst/>
            </a:prstGeom>
            <a:noFill/>
            <a:ln>
              <a:noFill/>
            </a:ln>
          </p:spPr>
        </p:pic>
        <p:pic>
          <p:nvPicPr>
            <p:cNvPr id="208" name="Google Shape;208;p15"/>
            <p:cNvPicPr preferRelativeResize="0"/>
            <p:nvPr/>
          </p:nvPicPr>
          <p:blipFill rotWithShape="1">
            <a:blip r:embed="rId6" cstate="screen">
              <a:alphaModFix amt="70000"/>
              <a:extLst>
                <a:ext uri="{28A0092B-C50C-407E-A947-70E740481C1C}">
                  <a14:useLocalDpi xmlns:a14="http://schemas.microsoft.com/office/drawing/2010/main"/>
                </a:ext>
              </a:extLst>
            </a:blip>
            <a:srcRect t="-4461" r="-2208"/>
            <a:stretch/>
          </p:blipFill>
          <p:spPr>
            <a:xfrm flipH="1">
              <a:off x="0" y="4145875"/>
              <a:ext cx="2355200" cy="997625"/>
            </a:xfrm>
            <a:prstGeom prst="rect">
              <a:avLst/>
            </a:prstGeom>
            <a:noFill/>
            <a:ln>
              <a:noFill/>
            </a:ln>
          </p:spPr>
        </p:pic>
        <p:pic>
          <p:nvPicPr>
            <p:cNvPr id="209" name="Google Shape;209;p15"/>
            <p:cNvPicPr preferRelativeResize="0"/>
            <p:nvPr/>
          </p:nvPicPr>
          <p:blipFill rotWithShape="1">
            <a:blip r:embed="rId7" cstate="screen">
              <a:alphaModFix amt="70000"/>
              <a:extLst>
                <a:ext uri="{28A0092B-C50C-407E-A947-70E740481C1C}">
                  <a14:useLocalDpi xmlns:a14="http://schemas.microsoft.com/office/drawing/2010/main"/>
                </a:ext>
              </a:extLst>
            </a:blip>
            <a:srcRect r="-2208"/>
            <a:stretch/>
          </p:blipFill>
          <p:spPr>
            <a:xfrm rot="10800000" flipH="1">
              <a:off x="6788800" y="0"/>
              <a:ext cx="2355200" cy="572700"/>
            </a:xfrm>
            <a:prstGeom prst="rect">
              <a:avLst/>
            </a:prstGeom>
            <a:noFill/>
            <a:ln>
              <a:noFill/>
            </a:ln>
          </p:spPr>
        </p:pic>
        <p:pic>
          <p:nvPicPr>
            <p:cNvPr id="210" name="Google Shape;210;p1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737550" y="4060824"/>
              <a:ext cx="2831749" cy="2946028"/>
            </a:xfrm>
            <a:prstGeom prst="rect">
              <a:avLst/>
            </a:prstGeom>
            <a:noFill/>
            <a:ln>
              <a:noFill/>
            </a:ln>
            <a:effectLst>
              <a:outerShdw blurRad="628650" dist="19050" dir="5400000" algn="bl" rotWithShape="0">
                <a:schemeClr val="lt1">
                  <a:alpha val="50000"/>
                </a:schemeClr>
              </a:outerShdw>
            </a:effectLst>
          </p:spPr>
        </p:pic>
        <p:pic>
          <p:nvPicPr>
            <p:cNvPr id="211" name="Google Shape;211;p1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430770" y="4533860"/>
              <a:ext cx="524650" cy="444867"/>
            </a:xfrm>
            <a:prstGeom prst="rect">
              <a:avLst/>
            </a:prstGeom>
            <a:noFill/>
            <a:ln>
              <a:noFill/>
            </a:ln>
          </p:spPr>
        </p:pic>
        <p:pic>
          <p:nvPicPr>
            <p:cNvPr id="212" name="Google Shape;212;p15"/>
            <p:cNvPicPr preferRelativeResize="0"/>
            <p:nvPr/>
          </p:nvPicPr>
          <p:blipFill rotWithShape="1">
            <a:blip r:embed="rId10" cstate="screen">
              <a:alphaModFix amt="70000"/>
              <a:extLst>
                <a:ext uri="{28A0092B-C50C-407E-A947-70E740481C1C}">
                  <a14:useLocalDpi xmlns:a14="http://schemas.microsoft.com/office/drawing/2010/main"/>
                </a:ext>
              </a:extLst>
            </a:blip>
            <a:srcRect/>
            <a:stretch/>
          </p:blipFill>
          <p:spPr>
            <a:xfrm>
              <a:off x="8271613" y="65844"/>
              <a:ext cx="767551" cy="842383"/>
            </a:xfrm>
            <a:prstGeom prst="rect">
              <a:avLst/>
            </a:prstGeom>
            <a:noFill/>
            <a:ln>
              <a:noFill/>
            </a:ln>
          </p:spPr>
        </p:pic>
      </p:grpSp>
      <p:sp>
        <p:nvSpPr>
          <p:cNvPr id="213" name="Google Shape;213;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CUSTOM_10_1_1">
    <p:spTree>
      <p:nvGrpSpPr>
        <p:cNvPr id="1" name="Shape 214"/>
        <p:cNvGrpSpPr/>
        <p:nvPr/>
      </p:nvGrpSpPr>
      <p:grpSpPr>
        <a:xfrm>
          <a:off x="0" y="0"/>
          <a:ext cx="0" cy="0"/>
          <a:chOff x="0" y="0"/>
          <a:chExt cx="0" cy="0"/>
        </a:xfrm>
      </p:grpSpPr>
      <p:sp>
        <p:nvSpPr>
          <p:cNvPr id="215" name="Google Shape;215;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216" name="Google Shape;216;p16"/>
          <p:cNvGrpSpPr/>
          <p:nvPr/>
        </p:nvGrpSpPr>
        <p:grpSpPr>
          <a:xfrm>
            <a:off x="-15529" y="-1"/>
            <a:ext cx="9159529" cy="5143502"/>
            <a:chOff x="-15529" y="-1"/>
            <a:chExt cx="9159529" cy="5143502"/>
          </a:xfrm>
        </p:grpSpPr>
        <p:grpSp>
          <p:nvGrpSpPr>
            <p:cNvPr id="217" name="Google Shape;217;p16"/>
            <p:cNvGrpSpPr/>
            <p:nvPr/>
          </p:nvGrpSpPr>
          <p:grpSpPr>
            <a:xfrm>
              <a:off x="-15529" y="-1"/>
              <a:ext cx="9144004" cy="5143502"/>
              <a:chOff x="-15531" y="-1"/>
              <a:chExt cx="9144004" cy="5143502"/>
            </a:xfrm>
          </p:grpSpPr>
          <p:pic>
            <p:nvPicPr>
              <p:cNvPr id="218" name="Google Shape;218;p16"/>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15531" y="-1"/>
                <a:ext cx="4281027" cy="2427975"/>
              </a:xfrm>
              <a:prstGeom prst="rect">
                <a:avLst/>
              </a:prstGeom>
              <a:noFill/>
              <a:ln>
                <a:noFill/>
              </a:ln>
            </p:spPr>
          </p:pic>
          <p:pic>
            <p:nvPicPr>
              <p:cNvPr id="219" name="Google Shape;219;p16"/>
              <p:cNvPicPr preferRelativeResize="0"/>
              <p:nvPr/>
            </p:nvPicPr>
            <p:blipFill rotWithShape="1">
              <a:blip r:embed="rId3" cstate="screen">
                <a:alphaModFix amt="50000"/>
                <a:extLst>
                  <a:ext uri="{28A0092B-C50C-407E-A947-70E740481C1C}">
                    <a14:useLocalDpi xmlns:a14="http://schemas.microsoft.com/office/drawing/2010/main"/>
                  </a:ext>
                </a:extLst>
              </a:blip>
              <a:srcRect t="-128102"/>
              <a:stretch/>
            </p:blipFill>
            <p:spPr>
              <a:xfrm>
                <a:off x="1114025" y="0"/>
                <a:ext cx="8014449" cy="5143500"/>
              </a:xfrm>
              <a:prstGeom prst="rect">
                <a:avLst/>
              </a:prstGeom>
              <a:noFill/>
              <a:ln>
                <a:noFill/>
              </a:ln>
            </p:spPr>
          </p:pic>
        </p:grpSp>
        <p:grpSp>
          <p:nvGrpSpPr>
            <p:cNvPr id="220" name="Google Shape;220;p16"/>
            <p:cNvGrpSpPr/>
            <p:nvPr/>
          </p:nvGrpSpPr>
          <p:grpSpPr>
            <a:xfrm>
              <a:off x="0" y="0"/>
              <a:ext cx="9144000" cy="5143500"/>
              <a:chOff x="0" y="0"/>
              <a:chExt cx="9144000" cy="5143500"/>
            </a:xfrm>
          </p:grpSpPr>
          <p:pic>
            <p:nvPicPr>
              <p:cNvPr id="221" name="Google Shape;221;p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8201675" y="575475"/>
                <a:ext cx="926800" cy="831250"/>
              </a:xfrm>
              <a:prstGeom prst="rect">
                <a:avLst/>
              </a:prstGeom>
              <a:noFill/>
              <a:ln>
                <a:noFill/>
              </a:ln>
            </p:spPr>
          </p:pic>
          <p:grpSp>
            <p:nvGrpSpPr>
              <p:cNvPr id="222" name="Google Shape;222;p16"/>
              <p:cNvGrpSpPr/>
              <p:nvPr/>
            </p:nvGrpSpPr>
            <p:grpSpPr>
              <a:xfrm>
                <a:off x="0" y="0"/>
                <a:ext cx="9144000" cy="5143500"/>
                <a:chOff x="0" y="0"/>
                <a:chExt cx="9144000" cy="5143500"/>
              </a:xfrm>
            </p:grpSpPr>
            <p:pic>
              <p:nvPicPr>
                <p:cNvPr id="223" name="Google Shape;223;p16"/>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flipH="1">
                  <a:off x="7492375" y="0"/>
                  <a:ext cx="1651625" cy="1671075"/>
                </a:xfrm>
                <a:prstGeom prst="rect">
                  <a:avLst/>
                </a:prstGeom>
                <a:noFill/>
                <a:ln>
                  <a:noFill/>
                </a:ln>
              </p:spPr>
            </p:pic>
            <p:pic>
              <p:nvPicPr>
                <p:cNvPr id="224" name="Google Shape;224;p16"/>
                <p:cNvPicPr preferRelativeResize="0"/>
                <p:nvPr/>
              </p:nvPicPr>
              <p:blipFill rotWithShape="1">
                <a:blip r:embed="rId6" cstate="screen">
                  <a:alphaModFix amt="70000"/>
                  <a:extLst>
                    <a:ext uri="{28A0092B-C50C-407E-A947-70E740481C1C}">
                      <a14:useLocalDpi xmlns:a14="http://schemas.microsoft.com/office/drawing/2010/main"/>
                    </a:ext>
                  </a:extLst>
                </a:blip>
                <a:srcRect/>
                <a:stretch/>
              </p:blipFill>
              <p:spPr>
                <a:xfrm>
                  <a:off x="0" y="3856725"/>
                  <a:ext cx="2015001" cy="1286775"/>
                </a:xfrm>
                <a:prstGeom prst="rect">
                  <a:avLst/>
                </a:prstGeom>
                <a:noFill/>
                <a:ln>
                  <a:noFill/>
                </a:ln>
              </p:spPr>
            </p:pic>
          </p:gr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225"/>
        <p:cNvGrpSpPr/>
        <p:nvPr/>
      </p:nvGrpSpPr>
      <p:grpSpPr>
        <a:xfrm>
          <a:off x="0" y="0"/>
          <a:ext cx="0" cy="0"/>
          <a:chOff x="0" y="0"/>
          <a:chExt cx="0" cy="0"/>
        </a:xfrm>
      </p:grpSpPr>
      <p:grpSp>
        <p:nvGrpSpPr>
          <p:cNvPr id="226" name="Google Shape;226;p17"/>
          <p:cNvGrpSpPr/>
          <p:nvPr/>
        </p:nvGrpSpPr>
        <p:grpSpPr>
          <a:xfrm>
            <a:off x="0" y="-1216850"/>
            <a:ext cx="10337525" cy="6375712"/>
            <a:chOff x="0" y="-1216850"/>
            <a:chExt cx="10337525" cy="6375712"/>
          </a:xfrm>
        </p:grpSpPr>
        <p:grpSp>
          <p:nvGrpSpPr>
            <p:cNvPr id="227" name="Google Shape;227;p17"/>
            <p:cNvGrpSpPr/>
            <p:nvPr/>
          </p:nvGrpSpPr>
          <p:grpSpPr>
            <a:xfrm>
              <a:off x="2" y="475"/>
              <a:ext cx="9159361" cy="5158387"/>
              <a:chOff x="2" y="475"/>
              <a:chExt cx="9159361" cy="5158387"/>
            </a:xfrm>
          </p:grpSpPr>
          <p:pic>
            <p:nvPicPr>
              <p:cNvPr id="228" name="Google Shape;228;p17"/>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flipH="1">
                <a:off x="2" y="475"/>
                <a:ext cx="6617948" cy="3040100"/>
              </a:xfrm>
              <a:prstGeom prst="rect">
                <a:avLst/>
              </a:prstGeom>
              <a:noFill/>
              <a:ln>
                <a:noFill/>
              </a:ln>
            </p:spPr>
          </p:pic>
          <p:pic>
            <p:nvPicPr>
              <p:cNvPr id="229" name="Google Shape;229;p17"/>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flipH="1">
                <a:off x="3795113" y="3005088"/>
                <a:ext cx="5364250" cy="2153774"/>
              </a:xfrm>
              <a:prstGeom prst="rect">
                <a:avLst/>
              </a:prstGeom>
              <a:noFill/>
              <a:ln>
                <a:noFill/>
              </a:ln>
            </p:spPr>
          </p:pic>
        </p:grpSp>
        <p:grpSp>
          <p:nvGrpSpPr>
            <p:cNvPr id="230" name="Google Shape;230;p17"/>
            <p:cNvGrpSpPr/>
            <p:nvPr/>
          </p:nvGrpSpPr>
          <p:grpSpPr>
            <a:xfrm>
              <a:off x="0" y="-176797"/>
              <a:ext cx="9143999" cy="2480972"/>
              <a:chOff x="0" y="-176797"/>
              <a:chExt cx="9143999" cy="2480972"/>
            </a:xfrm>
          </p:grpSpPr>
          <p:pic>
            <p:nvPicPr>
              <p:cNvPr id="231" name="Google Shape;231;p17"/>
              <p:cNvPicPr preferRelativeResize="0"/>
              <p:nvPr/>
            </p:nvPicPr>
            <p:blipFill rotWithShape="1">
              <a:blip r:embed="rId4" cstate="screen">
                <a:alphaModFix amt="70000"/>
                <a:extLst>
                  <a:ext uri="{28A0092B-C50C-407E-A947-70E740481C1C}">
                    <a14:useLocalDpi xmlns:a14="http://schemas.microsoft.com/office/drawing/2010/main"/>
                  </a:ext>
                </a:extLst>
              </a:blip>
              <a:srcRect b="-12132"/>
              <a:stretch/>
            </p:blipFill>
            <p:spPr>
              <a:xfrm flipH="1">
                <a:off x="6839824" y="-176797"/>
                <a:ext cx="2304175" cy="1568350"/>
              </a:xfrm>
              <a:prstGeom prst="rect">
                <a:avLst/>
              </a:prstGeom>
              <a:noFill/>
              <a:ln>
                <a:noFill/>
              </a:ln>
            </p:spPr>
          </p:pic>
          <p:pic>
            <p:nvPicPr>
              <p:cNvPr id="232" name="Google Shape;232;p17"/>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rot="5400000" flipH="1">
                <a:off x="-238925" y="238925"/>
                <a:ext cx="2304175" cy="1826325"/>
              </a:xfrm>
              <a:prstGeom prst="rect">
                <a:avLst/>
              </a:prstGeom>
              <a:noFill/>
              <a:ln>
                <a:noFill/>
              </a:ln>
            </p:spPr>
          </p:pic>
        </p:grpSp>
        <p:grpSp>
          <p:nvGrpSpPr>
            <p:cNvPr id="233" name="Google Shape;233;p17"/>
            <p:cNvGrpSpPr/>
            <p:nvPr/>
          </p:nvGrpSpPr>
          <p:grpSpPr>
            <a:xfrm>
              <a:off x="266312" y="30832"/>
              <a:ext cx="8727000" cy="4901355"/>
              <a:chOff x="266312" y="30832"/>
              <a:chExt cx="8727000" cy="4901355"/>
            </a:xfrm>
          </p:grpSpPr>
          <p:grpSp>
            <p:nvGrpSpPr>
              <p:cNvPr id="234" name="Google Shape;234;p17"/>
              <p:cNvGrpSpPr/>
              <p:nvPr/>
            </p:nvGrpSpPr>
            <p:grpSpPr>
              <a:xfrm>
                <a:off x="266312" y="30832"/>
                <a:ext cx="2440175" cy="842383"/>
                <a:chOff x="266312" y="30832"/>
                <a:chExt cx="2440175" cy="842383"/>
              </a:xfrm>
            </p:grpSpPr>
            <p:pic>
              <p:nvPicPr>
                <p:cNvPr id="235" name="Google Shape;235;p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266312" y="168775"/>
                  <a:ext cx="524675" cy="566497"/>
                </a:xfrm>
                <a:prstGeom prst="rect">
                  <a:avLst/>
                </a:prstGeom>
                <a:noFill/>
                <a:ln>
                  <a:noFill/>
                </a:ln>
              </p:spPr>
            </p:pic>
            <p:pic>
              <p:nvPicPr>
                <p:cNvPr id="236" name="Google Shape;236;p17"/>
                <p:cNvPicPr preferRelativeResize="0"/>
                <p:nvPr/>
              </p:nvPicPr>
              <p:blipFill rotWithShape="1">
                <a:blip r:embed="rId7" cstate="screen">
                  <a:alphaModFix amt="70000"/>
                  <a:extLst>
                    <a:ext uri="{28A0092B-C50C-407E-A947-70E740481C1C}">
                      <a14:useLocalDpi xmlns:a14="http://schemas.microsoft.com/office/drawing/2010/main"/>
                    </a:ext>
                  </a:extLst>
                </a:blip>
                <a:srcRect/>
                <a:stretch/>
              </p:blipFill>
              <p:spPr>
                <a:xfrm flipH="1">
                  <a:off x="1938936" y="30832"/>
                  <a:ext cx="767551" cy="842383"/>
                </a:xfrm>
                <a:prstGeom prst="rect">
                  <a:avLst/>
                </a:prstGeom>
                <a:noFill/>
                <a:ln>
                  <a:noFill/>
                </a:ln>
              </p:spPr>
            </p:pic>
          </p:grpSp>
          <p:pic>
            <p:nvPicPr>
              <p:cNvPr id="237" name="Google Shape;237;p1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8225762" y="4100938"/>
                <a:ext cx="767550" cy="831250"/>
              </a:xfrm>
              <a:prstGeom prst="rect">
                <a:avLst/>
              </a:prstGeom>
              <a:noFill/>
              <a:ln>
                <a:noFill/>
              </a:ln>
            </p:spPr>
          </p:pic>
        </p:grpSp>
        <p:pic>
          <p:nvPicPr>
            <p:cNvPr id="238" name="Google Shape;238;p17"/>
            <p:cNvPicPr preferRelativeResize="0"/>
            <p:nvPr/>
          </p:nvPicPr>
          <p:blipFill rotWithShape="1">
            <a:blip r:embed="rId9" cstate="screen">
              <a:alphaModFix/>
              <a:extLst>
                <a:ext uri="{28A0092B-C50C-407E-A947-70E740481C1C}">
                  <a14:useLocalDpi xmlns:a14="http://schemas.microsoft.com/office/drawing/2010/main"/>
                </a:ext>
              </a:extLst>
            </a:blip>
            <a:srcRect b="-14090"/>
            <a:stretch/>
          </p:blipFill>
          <p:spPr>
            <a:xfrm>
              <a:off x="7900925" y="-1216850"/>
              <a:ext cx="2436600" cy="2784550"/>
            </a:xfrm>
            <a:prstGeom prst="rect">
              <a:avLst/>
            </a:prstGeom>
            <a:noFill/>
            <a:ln>
              <a:noFill/>
            </a:ln>
            <a:effectLst>
              <a:outerShdw blurRad="485775" dist="19050" dir="5400000" algn="bl" rotWithShape="0">
                <a:schemeClr val="lt1">
                  <a:alpha val="50000"/>
                </a:schemeClr>
              </a:outerShdw>
            </a:effectLst>
          </p:spPr>
        </p:pic>
      </p:grpSp>
      <p:sp>
        <p:nvSpPr>
          <p:cNvPr id="239" name="Google Shape;239;p17"/>
          <p:cNvSpPr txBox="1">
            <a:spLocks noGrp="1"/>
          </p:cNvSpPr>
          <p:nvPr>
            <p:ph type="title"/>
          </p:nvPr>
        </p:nvSpPr>
        <p:spPr>
          <a:xfrm>
            <a:off x="1739575" y="3235950"/>
            <a:ext cx="6691200" cy="5349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18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240" name="Google Shape;240;p17"/>
          <p:cNvSpPr txBox="1">
            <a:spLocks noGrp="1"/>
          </p:cNvSpPr>
          <p:nvPr>
            <p:ph type="subTitle" idx="1"/>
          </p:nvPr>
        </p:nvSpPr>
        <p:spPr>
          <a:xfrm>
            <a:off x="1739550" y="1372650"/>
            <a:ext cx="6691200" cy="18633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241"/>
        <p:cNvGrpSpPr/>
        <p:nvPr/>
      </p:nvGrpSpPr>
      <p:grpSpPr>
        <a:xfrm>
          <a:off x="0" y="0"/>
          <a:ext cx="0" cy="0"/>
          <a:chOff x="0" y="0"/>
          <a:chExt cx="0" cy="0"/>
        </a:xfrm>
      </p:grpSpPr>
      <p:grpSp>
        <p:nvGrpSpPr>
          <p:cNvPr id="242" name="Google Shape;242;p18"/>
          <p:cNvGrpSpPr/>
          <p:nvPr/>
        </p:nvGrpSpPr>
        <p:grpSpPr>
          <a:xfrm>
            <a:off x="0" y="-176797"/>
            <a:ext cx="9143999" cy="5320299"/>
            <a:chOff x="0" y="-176797"/>
            <a:chExt cx="9143999" cy="5320299"/>
          </a:xfrm>
        </p:grpSpPr>
        <p:grpSp>
          <p:nvGrpSpPr>
            <p:cNvPr id="243" name="Google Shape;243;p18"/>
            <p:cNvGrpSpPr/>
            <p:nvPr/>
          </p:nvGrpSpPr>
          <p:grpSpPr>
            <a:xfrm>
              <a:off x="0" y="475"/>
              <a:ext cx="7141875" cy="5143027"/>
              <a:chOff x="0" y="475"/>
              <a:chExt cx="7141875" cy="5143027"/>
            </a:xfrm>
          </p:grpSpPr>
          <p:pic>
            <p:nvPicPr>
              <p:cNvPr id="244" name="Google Shape;244;p18"/>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flipH="1">
                <a:off x="2" y="475"/>
                <a:ext cx="7141873" cy="4017300"/>
              </a:xfrm>
              <a:prstGeom prst="rect">
                <a:avLst/>
              </a:prstGeom>
              <a:noFill/>
              <a:ln>
                <a:noFill/>
              </a:ln>
            </p:spPr>
          </p:pic>
          <p:pic>
            <p:nvPicPr>
              <p:cNvPr id="245" name="Google Shape;245;p18"/>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0" y="2727275"/>
                <a:ext cx="4281027" cy="2416227"/>
              </a:xfrm>
              <a:prstGeom prst="rect">
                <a:avLst/>
              </a:prstGeom>
              <a:noFill/>
              <a:ln>
                <a:noFill/>
              </a:ln>
            </p:spPr>
          </p:pic>
        </p:grpSp>
        <p:grpSp>
          <p:nvGrpSpPr>
            <p:cNvPr id="246" name="Google Shape;246;p18"/>
            <p:cNvGrpSpPr/>
            <p:nvPr/>
          </p:nvGrpSpPr>
          <p:grpSpPr>
            <a:xfrm>
              <a:off x="0" y="-176797"/>
              <a:ext cx="5047999" cy="5320298"/>
              <a:chOff x="0" y="-176797"/>
              <a:chExt cx="5047999" cy="5320298"/>
            </a:xfrm>
          </p:grpSpPr>
          <p:grpSp>
            <p:nvGrpSpPr>
              <p:cNvPr id="247" name="Google Shape;247;p18"/>
              <p:cNvGrpSpPr/>
              <p:nvPr/>
            </p:nvGrpSpPr>
            <p:grpSpPr>
              <a:xfrm>
                <a:off x="0" y="-176797"/>
                <a:ext cx="5047999" cy="5320298"/>
                <a:chOff x="0" y="-176797"/>
                <a:chExt cx="5047999" cy="5320298"/>
              </a:xfrm>
            </p:grpSpPr>
            <p:pic>
              <p:nvPicPr>
                <p:cNvPr id="248" name="Google Shape;248;p18"/>
                <p:cNvPicPr preferRelativeResize="0"/>
                <p:nvPr/>
              </p:nvPicPr>
              <p:blipFill rotWithShape="1">
                <a:blip r:embed="rId4" cstate="screen">
                  <a:alphaModFix amt="50000"/>
                  <a:extLst>
                    <a:ext uri="{28A0092B-C50C-407E-A947-70E740481C1C}">
                      <a14:useLocalDpi xmlns:a14="http://schemas.microsoft.com/office/drawing/2010/main"/>
                    </a:ext>
                  </a:extLst>
                </a:blip>
                <a:srcRect/>
                <a:stretch/>
              </p:blipFill>
              <p:spPr>
                <a:xfrm flipH="1">
                  <a:off x="0" y="3891100"/>
                  <a:ext cx="2641325" cy="1252400"/>
                </a:xfrm>
                <a:prstGeom prst="rect">
                  <a:avLst/>
                </a:prstGeom>
                <a:noFill/>
                <a:ln>
                  <a:noFill/>
                </a:ln>
              </p:spPr>
            </p:pic>
            <p:pic>
              <p:nvPicPr>
                <p:cNvPr id="249" name="Google Shape;249;p18"/>
                <p:cNvPicPr preferRelativeResize="0"/>
                <p:nvPr/>
              </p:nvPicPr>
              <p:blipFill rotWithShape="1">
                <a:blip r:embed="rId5" cstate="screen">
                  <a:alphaModFix amt="70000"/>
                  <a:extLst>
                    <a:ext uri="{28A0092B-C50C-407E-A947-70E740481C1C}">
                      <a14:useLocalDpi xmlns:a14="http://schemas.microsoft.com/office/drawing/2010/main"/>
                    </a:ext>
                  </a:extLst>
                </a:blip>
                <a:srcRect b="-12132"/>
                <a:stretch/>
              </p:blipFill>
              <p:spPr>
                <a:xfrm>
                  <a:off x="2743825" y="-176797"/>
                  <a:ext cx="2304175" cy="1568350"/>
                </a:xfrm>
                <a:prstGeom prst="rect">
                  <a:avLst/>
                </a:prstGeom>
                <a:noFill/>
                <a:ln>
                  <a:noFill/>
                </a:ln>
              </p:spPr>
            </p:pic>
          </p:grpSp>
          <p:pic>
            <p:nvPicPr>
              <p:cNvPr id="250" name="Google Shape;250;p1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06926" y="4198574"/>
                <a:ext cx="767550" cy="831250"/>
              </a:xfrm>
              <a:prstGeom prst="rect">
                <a:avLst/>
              </a:prstGeom>
              <a:noFill/>
              <a:ln>
                <a:noFill/>
              </a:ln>
            </p:spPr>
          </p:pic>
          <p:pic>
            <p:nvPicPr>
              <p:cNvPr id="251" name="Google Shape;251;p1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42888" y="159888"/>
                <a:ext cx="524675" cy="566497"/>
              </a:xfrm>
              <a:prstGeom prst="rect">
                <a:avLst/>
              </a:prstGeom>
              <a:noFill/>
              <a:ln>
                <a:noFill/>
              </a:ln>
            </p:spPr>
          </p:pic>
        </p:grpSp>
        <p:pic>
          <p:nvPicPr>
            <p:cNvPr id="252" name="Google Shape;252;p18"/>
            <p:cNvPicPr preferRelativeResize="0"/>
            <p:nvPr/>
          </p:nvPicPr>
          <p:blipFill rotWithShape="1">
            <a:blip r:embed="rId8" cstate="screen">
              <a:alphaModFix amt="70000"/>
              <a:extLst>
                <a:ext uri="{28A0092B-C50C-407E-A947-70E740481C1C}">
                  <a14:useLocalDpi xmlns:a14="http://schemas.microsoft.com/office/drawing/2010/main"/>
                </a:ext>
              </a:extLst>
            </a:blip>
            <a:srcRect/>
            <a:stretch/>
          </p:blipFill>
          <p:spPr>
            <a:xfrm rot="-5400000">
              <a:off x="7078750" y="238925"/>
              <a:ext cx="2304175" cy="1826325"/>
            </a:xfrm>
            <a:prstGeom prst="rect">
              <a:avLst/>
            </a:prstGeom>
            <a:noFill/>
            <a:ln>
              <a:noFill/>
            </a:ln>
          </p:spPr>
        </p:pic>
      </p:grpSp>
      <p:sp>
        <p:nvSpPr>
          <p:cNvPr id="253" name="Google Shape;253;p18"/>
          <p:cNvSpPr txBox="1">
            <a:spLocks noGrp="1"/>
          </p:cNvSpPr>
          <p:nvPr>
            <p:ph type="title"/>
          </p:nvPr>
        </p:nvSpPr>
        <p:spPr>
          <a:xfrm>
            <a:off x="720000" y="1117113"/>
            <a:ext cx="3352800" cy="19821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4" name="Google Shape;254;p18"/>
          <p:cNvSpPr txBox="1">
            <a:spLocks noGrp="1"/>
          </p:cNvSpPr>
          <p:nvPr>
            <p:ph type="subTitle" idx="1"/>
          </p:nvPr>
        </p:nvSpPr>
        <p:spPr>
          <a:xfrm>
            <a:off x="720000" y="3099088"/>
            <a:ext cx="3352800" cy="9273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5" name="Google Shape;255;p18"/>
          <p:cNvSpPr>
            <a:spLocks noGrp="1"/>
          </p:cNvSpPr>
          <p:nvPr>
            <p:ph type="pic" idx="2"/>
          </p:nvPr>
        </p:nvSpPr>
        <p:spPr>
          <a:xfrm>
            <a:off x="5407600" y="281249"/>
            <a:ext cx="3432000" cy="4581000"/>
          </a:xfrm>
          <a:prstGeom prst="rect">
            <a:avLst/>
          </a:prstGeom>
          <a:noFill/>
          <a:ln w="9525" cap="flat" cmpd="sng">
            <a:solidFill>
              <a:schemeClr val="lt1"/>
            </a:solidFill>
            <a:prstDash val="solid"/>
            <a:round/>
            <a:headEnd type="none" w="sm" len="sm"/>
            <a:tailEnd type="none" w="sm" len="sm"/>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256"/>
        <p:cNvGrpSpPr/>
        <p:nvPr/>
      </p:nvGrpSpPr>
      <p:grpSpPr>
        <a:xfrm>
          <a:off x="0" y="0"/>
          <a:ext cx="0" cy="0"/>
          <a:chOff x="0" y="0"/>
          <a:chExt cx="0" cy="0"/>
        </a:xfrm>
      </p:grpSpPr>
      <p:grpSp>
        <p:nvGrpSpPr>
          <p:cNvPr id="257" name="Google Shape;257;p19"/>
          <p:cNvGrpSpPr/>
          <p:nvPr/>
        </p:nvGrpSpPr>
        <p:grpSpPr>
          <a:xfrm>
            <a:off x="-2874" y="1"/>
            <a:ext cx="9149774" cy="5409326"/>
            <a:chOff x="-2874" y="1"/>
            <a:chExt cx="9149774" cy="5409326"/>
          </a:xfrm>
        </p:grpSpPr>
        <p:grpSp>
          <p:nvGrpSpPr>
            <p:cNvPr id="258" name="Google Shape;258;p19"/>
            <p:cNvGrpSpPr/>
            <p:nvPr/>
          </p:nvGrpSpPr>
          <p:grpSpPr>
            <a:xfrm>
              <a:off x="-2874" y="1"/>
              <a:ext cx="9149774" cy="5409326"/>
              <a:chOff x="-2874" y="1"/>
              <a:chExt cx="9149774" cy="5409326"/>
            </a:xfrm>
          </p:grpSpPr>
          <p:grpSp>
            <p:nvGrpSpPr>
              <p:cNvPr id="259" name="Google Shape;259;p19"/>
              <p:cNvGrpSpPr/>
              <p:nvPr/>
            </p:nvGrpSpPr>
            <p:grpSpPr>
              <a:xfrm>
                <a:off x="-2874" y="4592"/>
                <a:ext cx="9149774" cy="5404735"/>
                <a:chOff x="-2874" y="4592"/>
                <a:chExt cx="9149774" cy="5404735"/>
              </a:xfrm>
            </p:grpSpPr>
            <p:pic>
              <p:nvPicPr>
                <p:cNvPr id="260" name="Google Shape;260;p19"/>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2336302" y="4600"/>
                  <a:ext cx="6810598" cy="4919074"/>
                </a:xfrm>
                <a:prstGeom prst="rect">
                  <a:avLst/>
                </a:prstGeom>
                <a:noFill/>
                <a:ln>
                  <a:noFill/>
                </a:ln>
              </p:spPr>
            </p:pic>
            <p:grpSp>
              <p:nvGrpSpPr>
                <p:cNvPr id="261" name="Google Shape;261;p19"/>
                <p:cNvGrpSpPr/>
                <p:nvPr/>
              </p:nvGrpSpPr>
              <p:grpSpPr>
                <a:xfrm>
                  <a:off x="-2874" y="4592"/>
                  <a:ext cx="9149763" cy="5404735"/>
                  <a:chOff x="-2874" y="4592"/>
                  <a:chExt cx="9149763" cy="5404735"/>
                </a:xfrm>
              </p:grpSpPr>
              <p:grpSp>
                <p:nvGrpSpPr>
                  <p:cNvPr id="262" name="Google Shape;262;p19"/>
                  <p:cNvGrpSpPr/>
                  <p:nvPr/>
                </p:nvGrpSpPr>
                <p:grpSpPr>
                  <a:xfrm>
                    <a:off x="-2874" y="4592"/>
                    <a:ext cx="9149763" cy="5404735"/>
                    <a:chOff x="-2874" y="4592"/>
                    <a:chExt cx="9149763" cy="5404735"/>
                  </a:xfrm>
                </p:grpSpPr>
                <p:grpSp>
                  <p:nvGrpSpPr>
                    <p:cNvPr id="263" name="Google Shape;263;p19"/>
                    <p:cNvGrpSpPr/>
                    <p:nvPr/>
                  </p:nvGrpSpPr>
                  <p:grpSpPr>
                    <a:xfrm>
                      <a:off x="-2874" y="4592"/>
                      <a:ext cx="9149763" cy="5404735"/>
                      <a:chOff x="-2874" y="4592"/>
                      <a:chExt cx="9149763" cy="5404735"/>
                    </a:xfrm>
                  </p:grpSpPr>
                  <p:pic>
                    <p:nvPicPr>
                      <p:cNvPr id="264" name="Google Shape;264;p19"/>
                      <p:cNvPicPr preferRelativeResize="0"/>
                      <p:nvPr/>
                    </p:nvPicPr>
                    <p:blipFill rotWithShape="1">
                      <a:blip r:embed="rId3" cstate="screen">
                        <a:alphaModFix amt="70000"/>
                        <a:extLst>
                          <a:ext uri="{28A0092B-C50C-407E-A947-70E740481C1C}">
                            <a14:useLocalDpi xmlns:a14="http://schemas.microsoft.com/office/drawing/2010/main"/>
                          </a:ext>
                        </a:extLst>
                      </a:blip>
                      <a:srcRect t="-10534"/>
                      <a:stretch/>
                    </p:blipFill>
                    <p:spPr>
                      <a:xfrm>
                        <a:off x="6505576" y="3884805"/>
                        <a:ext cx="2641313" cy="1524522"/>
                      </a:xfrm>
                      <a:prstGeom prst="rect">
                        <a:avLst/>
                      </a:prstGeom>
                      <a:noFill/>
                      <a:ln>
                        <a:noFill/>
                      </a:ln>
                    </p:spPr>
                  </p:pic>
                  <p:pic>
                    <p:nvPicPr>
                      <p:cNvPr id="265" name="Google Shape;265;p19"/>
                      <p:cNvPicPr preferRelativeResize="0"/>
                      <p:nvPr/>
                    </p:nvPicPr>
                    <p:blipFill rotWithShape="1">
                      <a:blip r:embed="rId4" cstate="screen">
                        <a:alphaModFix amt="70000"/>
                        <a:extLst>
                          <a:ext uri="{28A0092B-C50C-407E-A947-70E740481C1C}">
                            <a14:useLocalDpi xmlns:a14="http://schemas.microsoft.com/office/drawing/2010/main"/>
                          </a:ext>
                        </a:extLst>
                      </a:blip>
                      <a:srcRect/>
                      <a:stretch/>
                    </p:blipFill>
                    <p:spPr>
                      <a:xfrm>
                        <a:off x="-2874" y="4592"/>
                        <a:ext cx="2641313" cy="1524522"/>
                      </a:xfrm>
                      <a:prstGeom prst="rect">
                        <a:avLst/>
                      </a:prstGeom>
                      <a:noFill/>
                      <a:ln>
                        <a:noFill/>
                      </a:ln>
                    </p:spPr>
                  </p:pic>
                </p:grpSp>
                <p:pic>
                  <p:nvPicPr>
                    <p:cNvPr id="266" name="Google Shape;266;p1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55414" y="606575"/>
                      <a:ext cx="524675" cy="566497"/>
                    </a:xfrm>
                    <a:prstGeom prst="rect">
                      <a:avLst/>
                    </a:prstGeom>
                    <a:noFill/>
                    <a:ln>
                      <a:noFill/>
                    </a:ln>
                  </p:spPr>
                </p:pic>
                <p:pic>
                  <p:nvPicPr>
                    <p:cNvPr id="267" name="Google Shape;267;p1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780081" y="170623"/>
                      <a:ext cx="524650" cy="444867"/>
                    </a:xfrm>
                    <a:prstGeom prst="rect">
                      <a:avLst/>
                    </a:prstGeom>
                    <a:noFill/>
                    <a:ln>
                      <a:noFill/>
                    </a:ln>
                  </p:spPr>
                </p:pic>
              </p:grpSp>
              <p:pic>
                <p:nvPicPr>
                  <p:cNvPr id="268" name="Google Shape;268;p1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61656" y="4182800"/>
                    <a:ext cx="909106" cy="842400"/>
                  </a:xfrm>
                  <a:prstGeom prst="rect">
                    <a:avLst/>
                  </a:prstGeom>
                  <a:noFill/>
                  <a:ln>
                    <a:noFill/>
                  </a:ln>
                </p:spPr>
              </p:pic>
            </p:grpSp>
          </p:grpSp>
          <p:pic>
            <p:nvPicPr>
              <p:cNvPr id="269" name="Google Shape;269;p19"/>
              <p:cNvPicPr preferRelativeResize="0"/>
              <p:nvPr/>
            </p:nvPicPr>
            <p:blipFill rotWithShape="1">
              <a:blip r:embed="rId8" cstate="screen">
                <a:alphaModFix amt="50000"/>
                <a:extLst>
                  <a:ext uri="{28A0092B-C50C-407E-A947-70E740481C1C}">
                    <a14:useLocalDpi xmlns:a14="http://schemas.microsoft.com/office/drawing/2010/main"/>
                  </a:ext>
                </a:extLst>
              </a:blip>
              <a:srcRect/>
              <a:stretch/>
            </p:blipFill>
            <p:spPr>
              <a:xfrm>
                <a:off x="-2861" y="1"/>
                <a:ext cx="1890575" cy="1845450"/>
              </a:xfrm>
              <a:prstGeom prst="rect">
                <a:avLst/>
              </a:prstGeom>
              <a:noFill/>
              <a:ln>
                <a:noFill/>
              </a:ln>
            </p:spPr>
          </p:pic>
        </p:grpSp>
        <p:pic>
          <p:nvPicPr>
            <p:cNvPr id="270" name="Google Shape;270;p19"/>
            <p:cNvPicPr preferRelativeResize="0"/>
            <p:nvPr/>
          </p:nvPicPr>
          <p:blipFill rotWithShape="1">
            <a:blip r:embed="rId9" cstate="screen">
              <a:alphaModFix amt="70000"/>
              <a:extLst>
                <a:ext uri="{28A0092B-C50C-407E-A947-70E740481C1C}">
                  <a14:useLocalDpi xmlns:a14="http://schemas.microsoft.com/office/drawing/2010/main"/>
                </a:ext>
              </a:extLst>
            </a:blip>
            <a:srcRect/>
            <a:stretch/>
          </p:blipFill>
          <p:spPr>
            <a:xfrm flipH="1">
              <a:off x="8335088" y="3391707"/>
              <a:ext cx="767551" cy="842383"/>
            </a:xfrm>
            <a:prstGeom prst="rect">
              <a:avLst/>
            </a:prstGeom>
            <a:noFill/>
            <a:ln>
              <a:noFill/>
            </a:ln>
          </p:spPr>
        </p:pic>
      </p:grpSp>
      <p:sp>
        <p:nvSpPr>
          <p:cNvPr id="271" name="Google Shape;271;p19"/>
          <p:cNvSpPr txBox="1">
            <a:spLocks noGrp="1"/>
          </p:cNvSpPr>
          <p:nvPr>
            <p:ph type="title"/>
          </p:nvPr>
        </p:nvSpPr>
        <p:spPr>
          <a:xfrm>
            <a:off x="884950" y="1444663"/>
            <a:ext cx="2748900" cy="1165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72" name="Google Shape;272;p19"/>
          <p:cNvSpPr txBox="1">
            <a:spLocks noGrp="1"/>
          </p:cNvSpPr>
          <p:nvPr>
            <p:ph type="subTitle" idx="1"/>
          </p:nvPr>
        </p:nvSpPr>
        <p:spPr>
          <a:xfrm>
            <a:off x="884950" y="2533638"/>
            <a:ext cx="2748900" cy="1165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2">
  <p:cSld name="CUSTOM_4_1">
    <p:spTree>
      <p:nvGrpSpPr>
        <p:cNvPr id="1" name="Shape 273"/>
        <p:cNvGrpSpPr/>
        <p:nvPr/>
      </p:nvGrpSpPr>
      <p:grpSpPr>
        <a:xfrm>
          <a:off x="0" y="0"/>
          <a:ext cx="0" cy="0"/>
          <a:chOff x="0" y="0"/>
          <a:chExt cx="0" cy="0"/>
        </a:xfrm>
      </p:grpSpPr>
      <p:grpSp>
        <p:nvGrpSpPr>
          <p:cNvPr id="274" name="Google Shape;274;p20"/>
          <p:cNvGrpSpPr/>
          <p:nvPr/>
        </p:nvGrpSpPr>
        <p:grpSpPr>
          <a:xfrm>
            <a:off x="-2874" y="0"/>
            <a:ext cx="9177470" cy="5409327"/>
            <a:chOff x="-2874" y="0"/>
            <a:chExt cx="9177470" cy="5409327"/>
          </a:xfrm>
        </p:grpSpPr>
        <p:pic>
          <p:nvPicPr>
            <p:cNvPr id="275" name="Google Shape;275;p20"/>
            <p:cNvPicPr preferRelativeResize="0"/>
            <p:nvPr/>
          </p:nvPicPr>
          <p:blipFill rotWithShape="1">
            <a:blip r:embed="rId2" cstate="screen">
              <a:alphaModFix amt="70000"/>
              <a:extLst>
                <a:ext uri="{28A0092B-C50C-407E-A947-70E740481C1C}">
                  <a14:useLocalDpi xmlns:a14="http://schemas.microsoft.com/office/drawing/2010/main"/>
                </a:ext>
              </a:extLst>
            </a:blip>
            <a:srcRect/>
            <a:stretch/>
          </p:blipFill>
          <p:spPr>
            <a:xfrm flipH="1">
              <a:off x="7027775" y="4600"/>
              <a:ext cx="2119125" cy="1524525"/>
            </a:xfrm>
            <a:prstGeom prst="rect">
              <a:avLst/>
            </a:prstGeom>
            <a:noFill/>
            <a:ln>
              <a:noFill/>
            </a:ln>
          </p:spPr>
        </p:pic>
        <p:grpSp>
          <p:nvGrpSpPr>
            <p:cNvPr id="276" name="Google Shape;276;p20"/>
            <p:cNvGrpSpPr/>
            <p:nvPr/>
          </p:nvGrpSpPr>
          <p:grpSpPr>
            <a:xfrm>
              <a:off x="-2874" y="0"/>
              <a:ext cx="9149774" cy="5409327"/>
              <a:chOff x="-2874" y="0"/>
              <a:chExt cx="9149774" cy="5409327"/>
            </a:xfrm>
          </p:grpSpPr>
          <p:pic>
            <p:nvPicPr>
              <p:cNvPr id="277" name="Google Shape;277;p20"/>
              <p:cNvPicPr preferRelativeResize="0"/>
              <p:nvPr/>
            </p:nvPicPr>
            <p:blipFill rotWithShape="1">
              <a:blip r:embed="rId3" cstate="screen">
                <a:alphaModFix amt="70000"/>
                <a:extLst>
                  <a:ext uri="{28A0092B-C50C-407E-A947-70E740481C1C}">
                    <a14:useLocalDpi xmlns:a14="http://schemas.microsoft.com/office/drawing/2010/main"/>
                  </a:ext>
                </a:extLst>
              </a:blip>
              <a:srcRect r="-4756"/>
              <a:stretch/>
            </p:blipFill>
            <p:spPr>
              <a:xfrm flipH="1">
                <a:off x="6031450" y="4256425"/>
                <a:ext cx="3115450" cy="941075"/>
              </a:xfrm>
              <a:prstGeom prst="rect">
                <a:avLst/>
              </a:prstGeom>
              <a:noFill/>
              <a:ln>
                <a:noFill/>
              </a:ln>
            </p:spPr>
          </p:pic>
          <p:pic>
            <p:nvPicPr>
              <p:cNvPr id="278" name="Google Shape;278;p20"/>
              <p:cNvPicPr preferRelativeResize="0"/>
              <p:nvPr/>
            </p:nvPicPr>
            <p:blipFill rotWithShape="1">
              <a:blip r:embed="rId4" cstate="screen">
                <a:alphaModFix amt="70000"/>
                <a:extLst>
                  <a:ext uri="{28A0092B-C50C-407E-A947-70E740481C1C}">
                    <a14:useLocalDpi xmlns:a14="http://schemas.microsoft.com/office/drawing/2010/main"/>
                  </a:ext>
                </a:extLst>
              </a:blip>
              <a:srcRect t="-10534"/>
              <a:stretch/>
            </p:blipFill>
            <p:spPr>
              <a:xfrm flipH="1">
                <a:off x="-2863" y="3884805"/>
                <a:ext cx="2641313" cy="1524522"/>
              </a:xfrm>
              <a:prstGeom prst="rect">
                <a:avLst/>
              </a:prstGeom>
              <a:noFill/>
              <a:ln>
                <a:noFill/>
              </a:ln>
            </p:spPr>
          </p:pic>
          <p:grpSp>
            <p:nvGrpSpPr>
              <p:cNvPr id="279" name="Google Shape;279;p20"/>
              <p:cNvGrpSpPr/>
              <p:nvPr/>
            </p:nvGrpSpPr>
            <p:grpSpPr>
              <a:xfrm>
                <a:off x="-2874" y="0"/>
                <a:ext cx="9149774" cy="4923674"/>
                <a:chOff x="-2874" y="0"/>
                <a:chExt cx="9149774" cy="4923674"/>
              </a:xfrm>
            </p:grpSpPr>
            <p:pic>
              <p:nvPicPr>
                <p:cNvPr id="280" name="Google Shape;280;p20"/>
                <p:cNvPicPr preferRelativeResize="0"/>
                <p:nvPr/>
              </p:nvPicPr>
              <p:blipFill rotWithShape="1">
                <a:blip r:embed="rId5" cstate="screen">
                  <a:alphaModFix amt="50000"/>
                  <a:extLst>
                    <a:ext uri="{28A0092B-C50C-407E-A947-70E740481C1C}">
                      <a14:useLocalDpi xmlns:a14="http://schemas.microsoft.com/office/drawing/2010/main"/>
                    </a:ext>
                  </a:extLst>
                </a:blip>
                <a:srcRect/>
                <a:stretch/>
              </p:blipFill>
              <p:spPr>
                <a:xfrm flipH="1">
                  <a:off x="-2874" y="4600"/>
                  <a:ext cx="6034324" cy="4919074"/>
                </a:xfrm>
                <a:prstGeom prst="rect">
                  <a:avLst/>
                </a:prstGeom>
                <a:noFill/>
                <a:ln>
                  <a:noFill/>
                </a:ln>
              </p:spPr>
            </p:pic>
            <p:pic>
              <p:nvPicPr>
                <p:cNvPr id="281" name="Google Shape;281;p20"/>
                <p:cNvPicPr preferRelativeResize="0"/>
                <p:nvPr/>
              </p:nvPicPr>
              <p:blipFill rotWithShape="1">
                <a:blip r:embed="rId6" cstate="screen">
                  <a:alphaModFix amt="50000"/>
                  <a:extLst>
                    <a:ext uri="{28A0092B-C50C-407E-A947-70E740481C1C}">
                      <a14:useLocalDpi xmlns:a14="http://schemas.microsoft.com/office/drawing/2010/main"/>
                    </a:ext>
                  </a:extLst>
                </a:blip>
                <a:srcRect/>
                <a:stretch/>
              </p:blipFill>
              <p:spPr>
                <a:xfrm flipH="1">
                  <a:off x="6328401" y="0"/>
                  <a:ext cx="2818499" cy="2559576"/>
                </a:xfrm>
                <a:prstGeom prst="rect">
                  <a:avLst/>
                </a:prstGeom>
                <a:noFill/>
                <a:ln>
                  <a:noFill/>
                </a:ln>
              </p:spPr>
            </p:pic>
          </p:grpSp>
        </p:grpSp>
        <p:pic>
          <p:nvPicPr>
            <p:cNvPr id="282" name="Google Shape;282;p20"/>
            <p:cNvPicPr preferRelativeResize="0"/>
            <p:nvPr/>
          </p:nvPicPr>
          <p:blipFill rotWithShape="1">
            <a:blip r:embed="rId7" cstate="screen">
              <a:alphaModFix amt="70000"/>
              <a:extLst>
                <a:ext uri="{28A0092B-C50C-407E-A947-70E740481C1C}">
                  <a14:useLocalDpi xmlns:a14="http://schemas.microsoft.com/office/drawing/2010/main"/>
                </a:ext>
              </a:extLst>
            </a:blip>
            <a:srcRect/>
            <a:stretch/>
          </p:blipFill>
          <p:spPr>
            <a:xfrm>
              <a:off x="161588" y="3315757"/>
              <a:ext cx="767551" cy="842383"/>
            </a:xfrm>
            <a:prstGeom prst="rect">
              <a:avLst/>
            </a:prstGeom>
            <a:noFill/>
            <a:ln>
              <a:noFill/>
            </a:ln>
          </p:spPr>
        </p:pic>
        <p:grpSp>
          <p:nvGrpSpPr>
            <p:cNvPr id="283" name="Google Shape;283;p20"/>
            <p:cNvGrpSpPr/>
            <p:nvPr/>
          </p:nvGrpSpPr>
          <p:grpSpPr>
            <a:xfrm>
              <a:off x="330088" y="256238"/>
              <a:ext cx="8844508" cy="4584612"/>
              <a:chOff x="330088" y="256238"/>
              <a:chExt cx="8844508" cy="4584612"/>
            </a:xfrm>
          </p:grpSpPr>
          <p:pic>
            <p:nvPicPr>
              <p:cNvPr id="284" name="Google Shape;284;p2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364870" y="256260"/>
                <a:ext cx="524650" cy="444867"/>
              </a:xfrm>
              <a:prstGeom prst="rect">
                <a:avLst/>
              </a:prstGeom>
              <a:noFill/>
              <a:ln>
                <a:noFill/>
              </a:ln>
            </p:spPr>
          </p:pic>
          <p:pic>
            <p:nvPicPr>
              <p:cNvPr id="285" name="Google Shape;285;p2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265490" y="3998450"/>
                <a:ext cx="909106" cy="842400"/>
              </a:xfrm>
              <a:prstGeom prst="rect">
                <a:avLst/>
              </a:prstGeom>
              <a:noFill/>
              <a:ln>
                <a:noFill/>
              </a:ln>
            </p:spPr>
          </p:pic>
          <p:pic>
            <p:nvPicPr>
              <p:cNvPr id="286" name="Google Shape;286;p2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330088" y="256238"/>
                <a:ext cx="524675" cy="566497"/>
              </a:xfrm>
              <a:prstGeom prst="rect">
                <a:avLst/>
              </a:prstGeom>
              <a:noFill/>
              <a:ln>
                <a:noFill/>
              </a:ln>
            </p:spPr>
          </p:pic>
        </p:grpSp>
      </p:grpSp>
      <p:sp>
        <p:nvSpPr>
          <p:cNvPr id="287" name="Google Shape;287;p20"/>
          <p:cNvSpPr txBox="1">
            <a:spLocks noGrp="1"/>
          </p:cNvSpPr>
          <p:nvPr>
            <p:ph type="title"/>
          </p:nvPr>
        </p:nvSpPr>
        <p:spPr>
          <a:xfrm>
            <a:off x="5154925" y="1406550"/>
            <a:ext cx="2818500" cy="1165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88" name="Google Shape;288;p20"/>
          <p:cNvSpPr txBox="1">
            <a:spLocks noGrp="1"/>
          </p:cNvSpPr>
          <p:nvPr>
            <p:ph type="subTitle" idx="1"/>
          </p:nvPr>
        </p:nvSpPr>
        <p:spPr>
          <a:xfrm>
            <a:off x="5155050" y="2571750"/>
            <a:ext cx="2818500" cy="1165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289"/>
        <p:cNvGrpSpPr/>
        <p:nvPr/>
      </p:nvGrpSpPr>
      <p:grpSpPr>
        <a:xfrm>
          <a:off x="0" y="0"/>
          <a:ext cx="0" cy="0"/>
          <a:chOff x="0" y="0"/>
          <a:chExt cx="0" cy="0"/>
        </a:xfrm>
      </p:grpSpPr>
      <p:grpSp>
        <p:nvGrpSpPr>
          <p:cNvPr id="290" name="Google Shape;290;p21"/>
          <p:cNvGrpSpPr/>
          <p:nvPr/>
        </p:nvGrpSpPr>
        <p:grpSpPr>
          <a:xfrm>
            <a:off x="0" y="-176797"/>
            <a:ext cx="9290700" cy="5320299"/>
            <a:chOff x="0" y="-176797"/>
            <a:chExt cx="9290700" cy="5320299"/>
          </a:xfrm>
        </p:grpSpPr>
        <p:grpSp>
          <p:nvGrpSpPr>
            <p:cNvPr id="291" name="Google Shape;291;p21"/>
            <p:cNvGrpSpPr/>
            <p:nvPr/>
          </p:nvGrpSpPr>
          <p:grpSpPr>
            <a:xfrm>
              <a:off x="0" y="0"/>
              <a:ext cx="9144001" cy="5143502"/>
              <a:chOff x="0" y="0"/>
              <a:chExt cx="9144001" cy="5143502"/>
            </a:xfrm>
          </p:grpSpPr>
          <p:pic>
            <p:nvPicPr>
              <p:cNvPr id="292" name="Google Shape;292;p21"/>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0" y="3109300"/>
                <a:ext cx="3298775" cy="2034202"/>
              </a:xfrm>
              <a:prstGeom prst="rect">
                <a:avLst/>
              </a:prstGeom>
              <a:noFill/>
              <a:ln>
                <a:noFill/>
              </a:ln>
            </p:spPr>
          </p:pic>
          <p:pic>
            <p:nvPicPr>
              <p:cNvPr id="293" name="Google Shape;293;p21"/>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6502675" y="0"/>
                <a:ext cx="2641326" cy="2071250"/>
              </a:xfrm>
              <a:prstGeom prst="rect">
                <a:avLst/>
              </a:prstGeom>
              <a:noFill/>
              <a:ln>
                <a:noFill/>
              </a:ln>
            </p:spPr>
          </p:pic>
        </p:grpSp>
        <p:pic>
          <p:nvPicPr>
            <p:cNvPr id="294" name="Google Shape;294;p2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8217201" y="0"/>
              <a:ext cx="926800" cy="831250"/>
            </a:xfrm>
            <a:prstGeom prst="rect">
              <a:avLst/>
            </a:prstGeom>
            <a:noFill/>
            <a:ln>
              <a:noFill/>
            </a:ln>
          </p:spPr>
        </p:pic>
        <p:grpSp>
          <p:nvGrpSpPr>
            <p:cNvPr id="295" name="Google Shape;295;p21"/>
            <p:cNvGrpSpPr/>
            <p:nvPr/>
          </p:nvGrpSpPr>
          <p:grpSpPr>
            <a:xfrm>
              <a:off x="0" y="-176797"/>
              <a:ext cx="9290700" cy="5320297"/>
              <a:chOff x="0" y="-176797"/>
              <a:chExt cx="9290700" cy="5320297"/>
            </a:xfrm>
          </p:grpSpPr>
          <p:pic>
            <p:nvPicPr>
              <p:cNvPr id="296" name="Google Shape;296;p21"/>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flipH="1">
                <a:off x="7057750" y="3296400"/>
                <a:ext cx="2232950" cy="1847100"/>
              </a:xfrm>
              <a:prstGeom prst="rect">
                <a:avLst/>
              </a:prstGeom>
              <a:noFill/>
              <a:ln>
                <a:noFill/>
              </a:ln>
            </p:spPr>
          </p:pic>
          <p:pic>
            <p:nvPicPr>
              <p:cNvPr id="297" name="Google Shape;297;p21"/>
              <p:cNvPicPr preferRelativeResize="0"/>
              <p:nvPr/>
            </p:nvPicPr>
            <p:blipFill rotWithShape="1">
              <a:blip r:embed="rId6" cstate="screen">
                <a:alphaModFix amt="70000"/>
                <a:extLst>
                  <a:ext uri="{28A0092B-C50C-407E-A947-70E740481C1C}">
                    <a14:useLocalDpi xmlns:a14="http://schemas.microsoft.com/office/drawing/2010/main"/>
                  </a:ext>
                </a:extLst>
              </a:blip>
              <a:srcRect b="-12132"/>
              <a:stretch/>
            </p:blipFill>
            <p:spPr>
              <a:xfrm>
                <a:off x="0" y="-176797"/>
                <a:ext cx="2304175" cy="1568350"/>
              </a:xfrm>
              <a:prstGeom prst="rect">
                <a:avLst/>
              </a:prstGeom>
              <a:noFill/>
              <a:ln>
                <a:noFill/>
              </a:ln>
            </p:spPr>
          </p:pic>
        </p:grpSp>
      </p:grpSp>
      <p:sp>
        <p:nvSpPr>
          <p:cNvPr id="298" name="Google Shape;298;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99" name="Google Shape;299;p21"/>
          <p:cNvSpPr txBox="1">
            <a:spLocks noGrp="1"/>
          </p:cNvSpPr>
          <p:nvPr>
            <p:ph type="subTitle" idx="1"/>
          </p:nvPr>
        </p:nvSpPr>
        <p:spPr>
          <a:xfrm>
            <a:off x="4278700" y="2592450"/>
            <a:ext cx="2640000" cy="11193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0" name="Google Shape;300;p21"/>
          <p:cNvSpPr txBox="1">
            <a:spLocks noGrp="1"/>
          </p:cNvSpPr>
          <p:nvPr>
            <p:ph type="subTitle" idx="2"/>
          </p:nvPr>
        </p:nvSpPr>
        <p:spPr>
          <a:xfrm>
            <a:off x="720000" y="2592450"/>
            <a:ext cx="2640000" cy="11193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1" name="Google Shape;301;p21"/>
          <p:cNvSpPr txBox="1">
            <a:spLocks noGrp="1"/>
          </p:cNvSpPr>
          <p:nvPr>
            <p:ph type="subTitle" idx="3"/>
          </p:nvPr>
        </p:nvSpPr>
        <p:spPr>
          <a:xfrm>
            <a:off x="720000" y="1868250"/>
            <a:ext cx="2640000" cy="876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02" name="Google Shape;302;p21"/>
          <p:cNvSpPr txBox="1">
            <a:spLocks noGrp="1"/>
          </p:cNvSpPr>
          <p:nvPr>
            <p:ph type="subTitle" idx="4"/>
          </p:nvPr>
        </p:nvSpPr>
        <p:spPr>
          <a:xfrm>
            <a:off x="4278715" y="1868250"/>
            <a:ext cx="2640000" cy="876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303"/>
        <p:cNvGrpSpPr/>
        <p:nvPr/>
      </p:nvGrpSpPr>
      <p:grpSpPr>
        <a:xfrm>
          <a:off x="0" y="0"/>
          <a:ext cx="0" cy="0"/>
          <a:chOff x="0" y="0"/>
          <a:chExt cx="0" cy="0"/>
        </a:xfrm>
      </p:grpSpPr>
      <p:grpSp>
        <p:nvGrpSpPr>
          <p:cNvPr id="304" name="Google Shape;304;p22"/>
          <p:cNvGrpSpPr/>
          <p:nvPr/>
        </p:nvGrpSpPr>
        <p:grpSpPr>
          <a:xfrm>
            <a:off x="-76200" y="-76200"/>
            <a:ext cx="9281640" cy="5758177"/>
            <a:chOff x="-76200" y="-76200"/>
            <a:chExt cx="9281640" cy="5758177"/>
          </a:xfrm>
        </p:grpSpPr>
        <p:grpSp>
          <p:nvGrpSpPr>
            <p:cNvPr id="305" name="Google Shape;305;p22"/>
            <p:cNvGrpSpPr/>
            <p:nvPr/>
          </p:nvGrpSpPr>
          <p:grpSpPr>
            <a:xfrm>
              <a:off x="1" y="475"/>
              <a:ext cx="9143999" cy="5143027"/>
              <a:chOff x="1" y="475"/>
              <a:chExt cx="9143999" cy="5143027"/>
            </a:xfrm>
          </p:grpSpPr>
          <p:pic>
            <p:nvPicPr>
              <p:cNvPr id="306" name="Google Shape;306;p22"/>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flipH="1">
                <a:off x="1" y="475"/>
                <a:ext cx="4460124" cy="4603524"/>
              </a:xfrm>
              <a:prstGeom prst="rect">
                <a:avLst/>
              </a:prstGeom>
              <a:noFill/>
              <a:ln>
                <a:noFill/>
              </a:ln>
            </p:spPr>
          </p:pic>
          <p:pic>
            <p:nvPicPr>
              <p:cNvPr id="307" name="Google Shape;307;p22"/>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flipH="1">
                <a:off x="3779750" y="2727275"/>
                <a:ext cx="5364250" cy="2416227"/>
              </a:xfrm>
              <a:prstGeom prst="rect">
                <a:avLst/>
              </a:prstGeom>
              <a:noFill/>
              <a:ln>
                <a:noFill/>
              </a:ln>
            </p:spPr>
          </p:pic>
        </p:grpSp>
        <p:grpSp>
          <p:nvGrpSpPr>
            <p:cNvPr id="308" name="Google Shape;308;p22"/>
            <p:cNvGrpSpPr/>
            <p:nvPr/>
          </p:nvGrpSpPr>
          <p:grpSpPr>
            <a:xfrm>
              <a:off x="-76200" y="-76200"/>
              <a:ext cx="9220198" cy="5758177"/>
              <a:chOff x="-76200" y="-76200"/>
              <a:chExt cx="9220198" cy="5758177"/>
            </a:xfrm>
          </p:grpSpPr>
          <p:pic>
            <p:nvPicPr>
              <p:cNvPr id="309" name="Google Shape;309;p22"/>
              <p:cNvPicPr preferRelativeResize="0"/>
              <p:nvPr/>
            </p:nvPicPr>
            <p:blipFill rotWithShape="1">
              <a:blip r:embed="rId4" cstate="screen">
                <a:alphaModFix amt="70000"/>
                <a:extLst>
                  <a:ext uri="{28A0092B-C50C-407E-A947-70E740481C1C}">
                    <a14:useLocalDpi xmlns:a14="http://schemas.microsoft.com/office/drawing/2010/main"/>
                  </a:ext>
                </a:extLst>
              </a:blip>
              <a:srcRect t="-10534"/>
              <a:stretch/>
            </p:blipFill>
            <p:spPr>
              <a:xfrm>
                <a:off x="12" y="4157455"/>
                <a:ext cx="2641313" cy="1524522"/>
              </a:xfrm>
              <a:prstGeom prst="rect">
                <a:avLst/>
              </a:prstGeom>
              <a:noFill/>
              <a:ln>
                <a:noFill/>
              </a:ln>
            </p:spPr>
          </p:pic>
          <p:pic>
            <p:nvPicPr>
              <p:cNvPr id="310" name="Google Shape;310;p22"/>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rot="-5400000" flipH="1">
                <a:off x="7207736" y="368378"/>
                <a:ext cx="2304176" cy="1568350"/>
              </a:xfrm>
              <a:prstGeom prst="rect">
                <a:avLst/>
              </a:prstGeom>
              <a:noFill/>
              <a:ln>
                <a:noFill/>
              </a:ln>
            </p:spPr>
          </p:pic>
          <p:pic>
            <p:nvPicPr>
              <p:cNvPr id="311" name="Google Shape;311;p22"/>
              <p:cNvPicPr preferRelativeResize="0"/>
              <p:nvPr/>
            </p:nvPicPr>
            <p:blipFill rotWithShape="1">
              <a:blip r:embed="rId6" cstate="screen">
                <a:alphaModFix amt="70000"/>
                <a:extLst>
                  <a:ext uri="{28A0092B-C50C-407E-A947-70E740481C1C}">
                    <a14:useLocalDpi xmlns:a14="http://schemas.microsoft.com/office/drawing/2010/main"/>
                  </a:ext>
                </a:extLst>
              </a:blip>
              <a:srcRect b="-9818"/>
              <a:stretch/>
            </p:blipFill>
            <p:spPr>
              <a:xfrm>
                <a:off x="-76200" y="-76200"/>
                <a:ext cx="785377" cy="1899040"/>
              </a:xfrm>
              <a:prstGeom prst="rect">
                <a:avLst/>
              </a:prstGeom>
              <a:noFill/>
              <a:ln>
                <a:noFill/>
              </a:ln>
            </p:spPr>
          </p:pic>
        </p:grpSp>
        <p:grpSp>
          <p:nvGrpSpPr>
            <p:cNvPr id="312" name="Google Shape;312;p22"/>
            <p:cNvGrpSpPr/>
            <p:nvPr/>
          </p:nvGrpSpPr>
          <p:grpSpPr>
            <a:xfrm>
              <a:off x="3" y="-17139"/>
              <a:ext cx="9205437" cy="5160634"/>
              <a:chOff x="3" y="-17139"/>
              <a:chExt cx="9205437" cy="5160634"/>
            </a:xfrm>
          </p:grpSpPr>
          <p:pic>
            <p:nvPicPr>
              <p:cNvPr id="313" name="Google Shape;313;p2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188561" y="3795088"/>
                <a:ext cx="524675" cy="566497"/>
              </a:xfrm>
              <a:prstGeom prst="rect">
                <a:avLst/>
              </a:prstGeom>
              <a:noFill/>
              <a:ln>
                <a:noFill/>
              </a:ln>
            </p:spPr>
          </p:pic>
          <p:pic>
            <p:nvPicPr>
              <p:cNvPr id="314" name="Google Shape;314;p2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3" y="4312252"/>
                <a:ext cx="1126300" cy="831243"/>
              </a:xfrm>
              <a:prstGeom prst="rect">
                <a:avLst/>
              </a:prstGeom>
              <a:noFill/>
              <a:ln>
                <a:noFill/>
              </a:ln>
            </p:spPr>
          </p:pic>
          <p:pic>
            <p:nvPicPr>
              <p:cNvPr id="315" name="Google Shape;315;p2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488041" y="1064410"/>
                <a:ext cx="524650" cy="444867"/>
              </a:xfrm>
              <a:prstGeom prst="rect">
                <a:avLst/>
              </a:prstGeom>
              <a:noFill/>
              <a:ln>
                <a:noFill/>
              </a:ln>
            </p:spPr>
          </p:pic>
          <p:pic>
            <p:nvPicPr>
              <p:cNvPr id="316" name="Google Shape;316;p22"/>
              <p:cNvPicPr preferRelativeResize="0"/>
              <p:nvPr/>
            </p:nvPicPr>
            <p:blipFill rotWithShape="1">
              <a:blip r:embed="rId10" cstate="screen">
                <a:alphaModFix amt="70000"/>
                <a:extLst>
                  <a:ext uri="{28A0092B-C50C-407E-A947-70E740481C1C}">
                    <a14:useLocalDpi xmlns:a14="http://schemas.microsoft.com/office/drawing/2010/main"/>
                  </a:ext>
                </a:extLst>
              </a:blip>
              <a:srcRect/>
              <a:stretch/>
            </p:blipFill>
            <p:spPr>
              <a:xfrm rot="-1799993" flipH="1">
                <a:off x="8278712" y="118318"/>
                <a:ext cx="767548" cy="842381"/>
              </a:xfrm>
              <a:prstGeom prst="rect">
                <a:avLst/>
              </a:prstGeom>
              <a:noFill/>
              <a:ln>
                <a:noFill/>
              </a:ln>
            </p:spPr>
          </p:pic>
        </p:grpSp>
      </p:grpSp>
      <p:sp>
        <p:nvSpPr>
          <p:cNvPr id="317" name="Google Shape;317;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18" name="Google Shape;318;p22"/>
          <p:cNvSpPr txBox="1">
            <a:spLocks noGrp="1"/>
          </p:cNvSpPr>
          <p:nvPr>
            <p:ph type="subTitle" idx="1"/>
          </p:nvPr>
        </p:nvSpPr>
        <p:spPr>
          <a:xfrm>
            <a:off x="4494178" y="1911388"/>
            <a:ext cx="3254100" cy="1890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9" name="Google Shape;319;p22"/>
          <p:cNvSpPr txBox="1">
            <a:spLocks noGrp="1"/>
          </p:cNvSpPr>
          <p:nvPr>
            <p:ph type="subTitle" idx="2"/>
          </p:nvPr>
        </p:nvSpPr>
        <p:spPr>
          <a:xfrm>
            <a:off x="720000" y="1911388"/>
            <a:ext cx="3254100" cy="1890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320"/>
        <p:cNvGrpSpPr/>
        <p:nvPr/>
      </p:nvGrpSpPr>
      <p:grpSpPr>
        <a:xfrm>
          <a:off x="0" y="0"/>
          <a:ext cx="0" cy="0"/>
          <a:chOff x="0" y="0"/>
          <a:chExt cx="0" cy="0"/>
        </a:xfrm>
      </p:grpSpPr>
      <p:grpSp>
        <p:nvGrpSpPr>
          <p:cNvPr id="321" name="Google Shape;321;p23"/>
          <p:cNvGrpSpPr/>
          <p:nvPr/>
        </p:nvGrpSpPr>
        <p:grpSpPr>
          <a:xfrm>
            <a:off x="0" y="475"/>
            <a:ext cx="9144003" cy="5143500"/>
            <a:chOff x="0" y="475"/>
            <a:chExt cx="9144003" cy="5143500"/>
          </a:xfrm>
        </p:grpSpPr>
        <p:grpSp>
          <p:nvGrpSpPr>
            <p:cNvPr id="322" name="Google Shape;322;p23"/>
            <p:cNvGrpSpPr/>
            <p:nvPr/>
          </p:nvGrpSpPr>
          <p:grpSpPr>
            <a:xfrm flipH="1">
              <a:off x="2" y="475"/>
              <a:ext cx="9144000" cy="5143500"/>
              <a:chOff x="0" y="475"/>
              <a:chExt cx="9144000" cy="5143500"/>
            </a:xfrm>
          </p:grpSpPr>
          <p:pic>
            <p:nvPicPr>
              <p:cNvPr id="323" name="Google Shape;323;p23"/>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3330553" y="475"/>
                <a:ext cx="5813448" cy="5143500"/>
              </a:xfrm>
              <a:prstGeom prst="rect">
                <a:avLst/>
              </a:prstGeom>
              <a:noFill/>
              <a:ln>
                <a:noFill/>
              </a:ln>
            </p:spPr>
          </p:pic>
          <p:pic>
            <p:nvPicPr>
              <p:cNvPr id="324" name="Google Shape;324;p23"/>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0" y="2727275"/>
                <a:ext cx="4281027" cy="2416227"/>
              </a:xfrm>
              <a:prstGeom prst="rect">
                <a:avLst/>
              </a:prstGeom>
              <a:noFill/>
              <a:ln>
                <a:noFill/>
              </a:ln>
            </p:spPr>
          </p:pic>
        </p:grpSp>
        <p:grpSp>
          <p:nvGrpSpPr>
            <p:cNvPr id="325" name="Google Shape;325;p23"/>
            <p:cNvGrpSpPr/>
            <p:nvPr/>
          </p:nvGrpSpPr>
          <p:grpSpPr>
            <a:xfrm>
              <a:off x="0" y="10625"/>
              <a:ext cx="9138925" cy="5132875"/>
              <a:chOff x="0" y="10625"/>
              <a:chExt cx="9138925" cy="5132875"/>
            </a:xfrm>
          </p:grpSpPr>
          <p:pic>
            <p:nvPicPr>
              <p:cNvPr id="326" name="Google Shape;326;p23"/>
              <p:cNvPicPr preferRelativeResize="0"/>
              <p:nvPr/>
            </p:nvPicPr>
            <p:blipFill rotWithShape="1">
              <a:blip r:embed="rId4" cstate="screen">
                <a:alphaModFix amt="70000"/>
                <a:extLst>
                  <a:ext uri="{28A0092B-C50C-407E-A947-70E740481C1C}">
                    <a14:useLocalDpi xmlns:a14="http://schemas.microsoft.com/office/drawing/2010/main"/>
                  </a:ext>
                </a:extLst>
              </a:blip>
              <a:srcRect b="-3125"/>
              <a:stretch/>
            </p:blipFill>
            <p:spPr>
              <a:xfrm flipH="1">
                <a:off x="0" y="10625"/>
                <a:ext cx="790175" cy="1550850"/>
              </a:xfrm>
              <a:prstGeom prst="rect">
                <a:avLst/>
              </a:prstGeom>
              <a:noFill/>
              <a:ln>
                <a:noFill/>
              </a:ln>
            </p:spPr>
          </p:pic>
          <p:grpSp>
            <p:nvGrpSpPr>
              <p:cNvPr id="327" name="Google Shape;327;p23"/>
              <p:cNvGrpSpPr/>
              <p:nvPr/>
            </p:nvGrpSpPr>
            <p:grpSpPr>
              <a:xfrm>
                <a:off x="0" y="10625"/>
                <a:ext cx="9138925" cy="5132875"/>
                <a:chOff x="0" y="10625"/>
                <a:chExt cx="9138925" cy="5132875"/>
              </a:xfrm>
            </p:grpSpPr>
            <p:pic>
              <p:nvPicPr>
                <p:cNvPr id="328" name="Google Shape;328;p23"/>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rot="-1" flipH="1">
                  <a:off x="0" y="4128001"/>
                  <a:ext cx="2337775" cy="1015499"/>
                </a:xfrm>
                <a:prstGeom prst="rect">
                  <a:avLst/>
                </a:prstGeom>
                <a:noFill/>
                <a:ln>
                  <a:noFill/>
                </a:ln>
              </p:spPr>
            </p:pic>
            <p:pic>
              <p:nvPicPr>
                <p:cNvPr id="329" name="Google Shape;329;p23"/>
                <p:cNvPicPr preferRelativeResize="0"/>
                <p:nvPr/>
              </p:nvPicPr>
              <p:blipFill rotWithShape="1">
                <a:blip r:embed="rId6" cstate="screen">
                  <a:alphaModFix amt="70000"/>
                  <a:extLst>
                    <a:ext uri="{28A0092B-C50C-407E-A947-70E740481C1C}">
                      <a14:useLocalDpi xmlns:a14="http://schemas.microsoft.com/office/drawing/2010/main"/>
                    </a:ext>
                  </a:extLst>
                </a:blip>
                <a:srcRect t="-2116" b="-2105"/>
                <a:stretch/>
              </p:blipFill>
              <p:spPr>
                <a:xfrm flipH="1">
                  <a:off x="8078300" y="10625"/>
                  <a:ext cx="1060625" cy="1908050"/>
                </a:xfrm>
                <a:prstGeom prst="rect">
                  <a:avLst/>
                </a:prstGeom>
                <a:noFill/>
                <a:ln>
                  <a:noFill/>
                </a:ln>
              </p:spPr>
            </p:pic>
          </p:grpSp>
        </p:grpSp>
        <p:grpSp>
          <p:nvGrpSpPr>
            <p:cNvPr id="330" name="Google Shape;330;p23"/>
            <p:cNvGrpSpPr/>
            <p:nvPr/>
          </p:nvGrpSpPr>
          <p:grpSpPr>
            <a:xfrm>
              <a:off x="265488" y="197323"/>
              <a:ext cx="8689942" cy="4838063"/>
              <a:chOff x="265488" y="197323"/>
              <a:chExt cx="8689942" cy="4838063"/>
            </a:xfrm>
          </p:grpSpPr>
          <p:pic>
            <p:nvPicPr>
              <p:cNvPr id="331" name="Google Shape;331;p2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8430781" y="197323"/>
                <a:ext cx="524650" cy="444867"/>
              </a:xfrm>
              <a:prstGeom prst="rect">
                <a:avLst/>
              </a:prstGeom>
              <a:noFill/>
              <a:ln>
                <a:noFill/>
              </a:ln>
            </p:spPr>
          </p:pic>
          <p:pic>
            <p:nvPicPr>
              <p:cNvPr id="332" name="Google Shape;332;p2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265488" y="4468888"/>
                <a:ext cx="524675" cy="566497"/>
              </a:xfrm>
              <a:prstGeom prst="rect">
                <a:avLst/>
              </a:prstGeom>
              <a:noFill/>
              <a:ln>
                <a:noFill/>
              </a:ln>
            </p:spPr>
          </p:pic>
        </p:grpSp>
      </p:grpSp>
      <p:sp>
        <p:nvSpPr>
          <p:cNvPr id="333" name="Google Shape;333;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4" name="Google Shape;334;p23"/>
          <p:cNvSpPr txBox="1">
            <a:spLocks noGrp="1"/>
          </p:cNvSpPr>
          <p:nvPr>
            <p:ph type="subTitle" idx="1"/>
          </p:nvPr>
        </p:nvSpPr>
        <p:spPr>
          <a:xfrm>
            <a:off x="720000" y="2591736"/>
            <a:ext cx="2175300" cy="1015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5" name="Google Shape;335;p23"/>
          <p:cNvSpPr txBox="1">
            <a:spLocks noGrp="1"/>
          </p:cNvSpPr>
          <p:nvPr>
            <p:ph type="subTitle" idx="2"/>
          </p:nvPr>
        </p:nvSpPr>
        <p:spPr>
          <a:xfrm>
            <a:off x="3266725" y="2591736"/>
            <a:ext cx="2175300" cy="1015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6" name="Google Shape;336;p23"/>
          <p:cNvSpPr txBox="1">
            <a:spLocks noGrp="1"/>
          </p:cNvSpPr>
          <p:nvPr>
            <p:ph type="subTitle" idx="3"/>
          </p:nvPr>
        </p:nvSpPr>
        <p:spPr>
          <a:xfrm>
            <a:off x="5813450" y="2591736"/>
            <a:ext cx="2175300" cy="1015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7" name="Google Shape;337;p23"/>
          <p:cNvSpPr txBox="1">
            <a:spLocks noGrp="1"/>
          </p:cNvSpPr>
          <p:nvPr>
            <p:ph type="subTitle" idx="4"/>
          </p:nvPr>
        </p:nvSpPr>
        <p:spPr>
          <a:xfrm>
            <a:off x="720000" y="2084127"/>
            <a:ext cx="2175300" cy="660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38" name="Google Shape;338;p23"/>
          <p:cNvSpPr txBox="1">
            <a:spLocks noGrp="1"/>
          </p:cNvSpPr>
          <p:nvPr>
            <p:ph type="subTitle" idx="5"/>
          </p:nvPr>
        </p:nvSpPr>
        <p:spPr>
          <a:xfrm>
            <a:off x="3266725" y="2084127"/>
            <a:ext cx="2175300" cy="660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39" name="Google Shape;339;p23"/>
          <p:cNvSpPr txBox="1">
            <a:spLocks noGrp="1"/>
          </p:cNvSpPr>
          <p:nvPr>
            <p:ph type="subTitle" idx="6"/>
          </p:nvPr>
        </p:nvSpPr>
        <p:spPr>
          <a:xfrm>
            <a:off x="5813450" y="2084127"/>
            <a:ext cx="2175300" cy="660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340"/>
        <p:cNvGrpSpPr/>
        <p:nvPr/>
      </p:nvGrpSpPr>
      <p:grpSpPr>
        <a:xfrm>
          <a:off x="0" y="0"/>
          <a:ext cx="0" cy="0"/>
          <a:chOff x="0" y="0"/>
          <a:chExt cx="0" cy="0"/>
        </a:xfrm>
      </p:grpSpPr>
      <p:grpSp>
        <p:nvGrpSpPr>
          <p:cNvPr id="341" name="Google Shape;341;p24"/>
          <p:cNvGrpSpPr/>
          <p:nvPr/>
        </p:nvGrpSpPr>
        <p:grpSpPr>
          <a:xfrm>
            <a:off x="-67434" y="-153189"/>
            <a:ext cx="9206359" cy="5297165"/>
            <a:chOff x="-67434" y="-153189"/>
            <a:chExt cx="9206359" cy="5297165"/>
          </a:xfrm>
        </p:grpSpPr>
        <p:pic>
          <p:nvPicPr>
            <p:cNvPr id="342" name="Google Shape;342;p24"/>
            <p:cNvPicPr preferRelativeResize="0"/>
            <p:nvPr/>
          </p:nvPicPr>
          <p:blipFill rotWithShape="1">
            <a:blip r:embed="rId2" cstate="screen">
              <a:alphaModFix amt="70000"/>
              <a:extLst>
                <a:ext uri="{28A0092B-C50C-407E-A947-70E740481C1C}">
                  <a14:useLocalDpi xmlns:a14="http://schemas.microsoft.com/office/drawing/2010/main"/>
                </a:ext>
              </a:extLst>
            </a:blip>
            <a:srcRect t="-2156" b="-1001"/>
            <a:stretch/>
          </p:blipFill>
          <p:spPr>
            <a:xfrm flipH="1">
              <a:off x="6578688" y="3255350"/>
              <a:ext cx="2304175" cy="1888625"/>
            </a:xfrm>
            <a:prstGeom prst="rect">
              <a:avLst/>
            </a:prstGeom>
            <a:noFill/>
            <a:ln>
              <a:noFill/>
            </a:ln>
          </p:spPr>
        </p:pic>
        <p:grpSp>
          <p:nvGrpSpPr>
            <p:cNvPr id="343" name="Google Shape;343;p24"/>
            <p:cNvGrpSpPr/>
            <p:nvPr/>
          </p:nvGrpSpPr>
          <p:grpSpPr>
            <a:xfrm>
              <a:off x="-67434" y="-153189"/>
              <a:ext cx="9206359" cy="5297164"/>
              <a:chOff x="-67434" y="-153189"/>
              <a:chExt cx="9206359" cy="5297164"/>
            </a:xfrm>
          </p:grpSpPr>
          <p:pic>
            <p:nvPicPr>
              <p:cNvPr id="344" name="Google Shape;344;p24"/>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flipH="1">
                <a:off x="2" y="1869375"/>
                <a:ext cx="1434148" cy="3274600"/>
              </a:xfrm>
              <a:prstGeom prst="rect">
                <a:avLst/>
              </a:prstGeom>
              <a:noFill/>
              <a:ln>
                <a:noFill/>
              </a:ln>
            </p:spPr>
          </p:pic>
          <p:grpSp>
            <p:nvGrpSpPr>
              <p:cNvPr id="345" name="Google Shape;345;p24"/>
              <p:cNvGrpSpPr/>
              <p:nvPr/>
            </p:nvGrpSpPr>
            <p:grpSpPr>
              <a:xfrm>
                <a:off x="0" y="10627"/>
                <a:ext cx="9138925" cy="5133348"/>
                <a:chOff x="0" y="10627"/>
                <a:chExt cx="9138925" cy="5133348"/>
              </a:xfrm>
            </p:grpSpPr>
            <p:pic>
              <p:nvPicPr>
                <p:cNvPr id="346" name="Google Shape;346;p24"/>
                <p:cNvPicPr preferRelativeResize="0"/>
                <p:nvPr/>
              </p:nvPicPr>
              <p:blipFill rotWithShape="1">
                <a:blip r:embed="rId4" cstate="screen">
                  <a:alphaModFix amt="70000"/>
                  <a:extLst>
                    <a:ext uri="{28A0092B-C50C-407E-A947-70E740481C1C}">
                      <a14:useLocalDpi xmlns:a14="http://schemas.microsoft.com/office/drawing/2010/main"/>
                    </a:ext>
                  </a:extLst>
                </a:blip>
                <a:srcRect/>
                <a:stretch/>
              </p:blipFill>
              <p:spPr>
                <a:xfrm flipH="1">
                  <a:off x="6834750" y="10627"/>
                  <a:ext cx="2304175" cy="665400"/>
                </a:xfrm>
                <a:prstGeom prst="rect">
                  <a:avLst/>
                </a:prstGeom>
                <a:noFill/>
                <a:ln>
                  <a:noFill/>
                </a:ln>
              </p:spPr>
            </p:pic>
            <p:pic>
              <p:nvPicPr>
                <p:cNvPr id="347" name="Google Shape;347;p24"/>
                <p:cNvPicPr preferRelativeResize="0"/>
                <p:nvPr/>
              </p:nvPicPr>
              <p:blipFill rotWithShape="1">
                <a:blip r:embed="rId5" cstate="screen">
                  <a:alphaModFix amt="70000"/>
                  <a:extLst>
                    <a:ext uri="{28A0092B-C50C-407E-A947-70E740481C1C}">
                      <a14:useLocalDpi xmlns:a14="http://schemas.microsoft.com/office/drawing/2010/main"/>
                    </a:ext>
                  </a:extLst>
                </a:blip>
                <a:srcRect t="-3940"/>
                <a:stretch/>
              </p:blipFill>
              <p:spPr>
                <a:xfrm flipH="1">
                  <a:off x="0" y="4223375"/>
                  <a:ext cx="1781350" cy="920600"/>
                </a:xfrm>
                <a:prstGeom prst="rect">
                  <a:avLst/>
                </a:prstGeom>
                <a:noFill/>
                <a:ln>
                  <a:noFill/>
                </a:ln>
              </p:spPr>
            </p:pic>
          </p:grpSp>
          <p:grpSp>
            <p:nvGrpSpPr>
              <p:cNvPr id="348" name="Google Shape;348;p24"/>
              <p:cNvGrpSpPr/>
              <p:nvPr/>
            </p:nvGrpSpPr>
            <p:grpSpPr>
              <a:xfrm>
                <a:off x="-67434" y="-153189"/>
                <a:ext cx="9068774" cy="5149316"/>
                <a:chOff x="-67434" y="-153189"/>
                <a:chExt cx="9068774" cy="5149316"/>
              </a:xfrm>
            </p:grpSpPr>
            <p:pic>
              <p:nvPicPr>
                <p:cNvPr id="349" name="Google Shape;349;p2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476691" y="4551260"/>
                  <a:ext cx="524650" cy="444867"/>
                </a:xfrm>
                <a:prstGeom prst="rect">
                  <a:avLst/>
                </a:prstGeom>
                <a:noFill/>
                <a:ln>
                  <a:noFill/>
                </a:ln>
              </p:spPr>
            </p:pic>
            <p:pic>
              <p:nvPicPr>
                <p:cNvPr id="350" name="Google Shape;350;p24"/>
                <p:cNvPicPr preferRelativeResize="0"/>
                <p:nvPr/>
              </p:nvPicPr>
              <p:blipFill rotWithShape="1">
                <a:blip r:embed="rId7" cstate="screen">
                  <a:alphaModFix amt="70000"/>
                  <a:extLst>
                    <a:ext uri="{28A0092B-C50C-407E-A947-70E740481C1C}">
                      <a14:useLocalDpi xmlns:a14="http://schemas.microsoft.com/office/drawing/2010/main"/>
                    </a:ext>
                  </a:extLst>
                </a:blip>
                <a:srcRect/>
                <a:stretch/>
              </p:blipFill>
              <p:spPr>
                <a:xfrm rot="1799993">
                  <a:off x="91746" y="-17732"/>
                  <a:ext cx="767548" cy="842381"/>
                </a:xfrm>
                <a:prstGeom prst="rect">
                  <a:avLst/>
                </a:prstGeom>
                <a:noFill/>
                <a:ln>
                  <a:noFill/>
                </a:ln>
              </p:spPr>
            </p:pic>
          </p:grpSp>
        </p:grpSp>
      </p:grpSp>
      <p:sp>
        <p:nvSpPr>
          <p:cNvPr id="351" name="Google Shape;351;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2" name="Google Shape;352;p24"/>
          <p:cNvSpPr txBox="1">
            <a:spLocks noGrp="1"/>
          </p:cNvSpPr>
          <p:nvPr>
            <p:ph type="subTitle" idx="1"/>
          </p:nvPr>
        </p:nvSpPr>
        <p:spPr>
          <a:xfrm>
            <a:off x="720000" y="1902310"/>
            <a:ext cx="29019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3" name="Google Shape;353;p24"/>
          <p:cNvSpPr txBox="1">
            <a:spLocks noGrp="1"/>
          </p:cNvSpPr>
          <p:nvPr>
            <p:ph type="subTitle" idx="2"/>
          </p:nvPr>
        </p:nvSpPr>
        <p:spPr>
          <a:xfrm>
            <a:off x="3867050" y="1902310"/>
            <a:ext cx="29019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4" name="Google Shape;354;p24"/>
          <p:cNvSpPr txBox="1">
            <a:spLocks noGrp="1"/>
          </p:cNvSpPr>
          <p:nvPr>
            <p:ph type="subTitle" idx="3"/>
          </p:nvPr>
        </p:nvSpPr>
        <p:spPr>
          <a:xfrm>
            <a:off x="720000" y="3340000"/>
            <a:ext cx="29019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5" name="Google Shape;355;p24"/>
          <p:cNvSpPr txBox="1">
            <a:spLocks noGrp="1"/>
          </p:cNvSpPr>
          <p:nvPr>
            <p:ph type="subTitle" idx="4"/>
          </p:nvPr>
        </p:nvSpPr>
        <p:spPr>
          <a:xfrm>
            <a:off x="3867050" y="3340000"/>
            <a:ext cx="29019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6" name="Google Shape;356;p24"/>
          <p:cNvSpPr txBox="1">
            <a:spLocks noGrp="1"/>
          </p:cNvSpPr>
          <p:nvPr>
            <p:ph type="subTitle" idx="5"/>
          </p:nvPr>
        </p:nvSpPr>
        <p:spPr>
          <a:xfrm>
            <a:off x="720000" y="1549200"/>
            <a:ext cx="29019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57" name="Google Shape;357;p24"/>
          <p:cNvSpPr txBox="1">
            <a:spLocks noGrp="1"/>
          </p:cNvSpPr>
          <p:nvPr>
            <p:ph type="subTitle" idx="6"/>
          </p:nvPr>
        </p:nvSpPr>
        <p:spPr>
          <a:xfrm>
            <a:off x="720000" y="2985841"/>
            <a:ext cx="29019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58" name="Google Shape;358;p24"/>
          <p:cNvSpPr txBox="1">
            <a:spLocks noGrp="1"/>
          </p:cNvSpPr>
          <p:nvPr>
            <p:ph type="subTitle" idx="7"/>
          </p:nvPr>
        </p:nvSpPr>
        <p:spPr>
          <a:xfrm>
            <a:off x="3867045" y="1549200"/>
            <a:ext cx="29019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59" name="Google Shape;359;p24"/>
          <p:cNvSpPr txBox="1">
            <a:spLocks noGrp="1"/>
          </p:cNvSpPr>
          <p:nvPr>
            <p:ph type="subTitle" idx="8"/>
          </p:nvPr>
        </p:nvSpPr>
        <p:spPr>
          <a:xfrm>
            <a:off x="3867045" y="2985841"/>
            <a:ext cx="29019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360"/>
        <p:cNvGrpSpPr/>
        <p:nvPr/>
      </p:nvGrpSpPr>
      <p:grpSpPr>
        <a:xfrm>
          <a:off x="0" y="0"/>
          <a:ext cx="0" cy="0"/>
          <a:chOff x="0" y="0"/>
          <a:chExt cx="0" cy="0"/>
        </a:xfrm>
      </p:grpSpPr>
      <p:grpSp>
        <p:nvGrpSpPr>
          <p:cNvPr id="361" name="Google Shape;361;p25"/>
          <p:cNvGrpSpPr/>
          <p:nvPr/>
        </p:nvGrpSpPr>
        <p:grpSpPr>
          <a:xfrm>
            <a:off x="-77750" y="-9583"/>
            <a:ext cx="9225601" cy="5180558"/>
            <a:chOff x="-77750" y="-9583"/>
            <a:chExt cx="9225601" cy="5180558"/>
          </a:xfrm>
        </p:grpSpPr>
        <p:grpSp>
          <p:nvGrpSpPr>
            <p:cNvPr id="362" name="Google Shape;362;p25"/>
            <p:cNvGrpSpPr/>
            <p:nvPr/>
          </p:nvGrpSpPr>
          <p:grpSpPr>
            <a:xfrm>
              <a:off x="-30229" y="-9583"/>
              <a:ext cx="9174225" cy="5180558"/>
              <a:chOff x="-30229" y="-9583"/>
              <a:chExt cx="9174225" cy="5180558"/>
            </a:xfrm>
          </p:grpSpPr>
          <p:pic>
            <p:nvPicPr>
              <p:cNvPr id="363" name="Google Shape;363;p25"/>
              <p:cNvPicPr preferRelativeResize="0"/>
              <p:nvPr/>
            </p:nvPicPr>
            <p:blipFill rotWithShape="1">
              <a:blip r:embed="rId2" cstate="screen">
                <a:alphaModFix amt="70000"/>
                <a:extLst>
                  <a:ext uri="{28A0092B-C50C-407E-A947-70E740481C1C}">
                    <a14:useLocalDpi xmlns:a14="http://schemas.microsoft.com/office/drawing/2010/main"/>
                  </a:ext>
                </a:extLst>
              </a:blip>
              <a:srcRect/>
              <a:stretch/>
            </p:blipFill>
            <p:spPr>
              <a:xfrm flipH="1">
                <a:off x="7128795" y="-9583"/>
                <a:ext cx="2015200" cy="672075"/>
              </a:xfrm>
              <a:prstGeom prst="rect">
                <a:avLst/>
              </a:prstGeom>
              <a:noFill/>
              <a:ln>
                <a:noFill/>
              </a:ln>
            </p:spPr>
          </p:pic>
          <p:pic>
            <p:nvPicPr>
              <p:cNvPr id="364" name="Google Shape;364;p25"/>
              <p:cNvPicPr preferRelativeResize="0"/>
              <p:nvPr/>
            </p:nvPicPr>
            <p:blipFill rotWithShape="1">
              <a:blip r:embed="rId3" cstate="screen">
                <a:alphaModFix amt="70000"/>
                <a:extLst>
                  <a:ext uri="{28A0092B-C50C-407E-A947-70E740481C1C}">
                    <a14:useLocalDpi xmlns:a14="http://schemas.microsoft.com/office/drawing/2010/main"/>
                  </a:ext>
                </a:extLst>
              </a:blip>
              <a:srcRect/>
              <a:stretch/>
            </p:blipFill>
            <p:spPr>
              <a:xfrm>
                <a:off x="-30229" y="3205825"/>
                <a:ext cx="894850" cy="1965150"/>
              </a:xfrm>
              <a:prstGeom prst="rect">
                <a:avLst/>
              </a:prstGeom>
              <a:noFill/>
              <a:ln>
                <a:noFill/>
              </a:ln>
            </p:spPr>
          </p:pic>
          <p:pic>
            <p:nvPicPr>
              <p:cNvPr id="365" name="Google Shape;365;p25"/>
              <p:cNvPicPr preferRelativeResize="0"/>
              <p:nvPr/>
            </p:nvPicPr>
            <p:blipFill rotWithShape="1">
              <a:blip r:embed="rId4" cstate="screen">
                <a:alphaModFix amt="70000"/>
                <a:extLst>
                  <a:ext uri="{28A0092B-C50C-407E-A947-70E740481C1C}">
                    <a14:useLocalDpi xmlns:a14="http://schemas.microsoft.com/office/drawing/2010/main"/>
                  </a:ext>
                </a:extLst>
              </a:blip>
              <a:srcRect b="-8790"/>
              <a:stretch/>
            </p:blipFill>
            <p:spPr>
              <a:xfrm>
                <a:off x="-1" y="10626"/>
                <a:ext cx="1707175" cy="1161998"/>
              </a:xfrm>
              <a:prstGeom prst="rect">
                <a:avLst/>
              </a:prstGeom>
              <a:noFill/>
              <a:ln>
                <a:noFill/>
              </a:ln>
            </p:spPr>
          </p:pic>
        </p:grpSp>
        <p:grpSp>
          <p:nvGrpSpPr>
            <p:cNvPr id="366" name="Google Shape;366;p25"/>
            <p:cNvGrpSpPr/>
            <p:nvPr/>
          </p:nvGrpSpPr>
          <p:grpSpPr>
            <a:xfrm>
              <a:off x="-77750" y="190438"/>
              <a:ext cx="9026432" cy="4829182"/>
              <a:chOff x="-77750" y="190438"/>
              <a:chExt cx="9026432" cy="4829182"/>
            </a:xfrm>
          </p:grpSpPr>
          <p:pic>
            <p:nvPicPr>
              <p:cNvPr id="367" name="Google Shape;367;p2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424007" y="190438"/>
                <a:ext cx="524675" cy="566497"/>
              </a:xfrm>
              <a:prstGeom prst="rect">
                <a:avLst/>
              </a:prstGeom>
              <a:noFill/>
              <a:ln>
                <a:noFill/>
              </a:ln>
            </p:spPr>
          </p:pic>
          <p:pic>
            <p:nvPicPr>
              <p:cNvPr id="368" name="Google Shape;368;p25"/>
              <p:cNvPicPr preferRelativeResize="0"/>
              <p:nvPr/>
            </p:nvPicPr>
            <p:blipFill rotWithShape="1">
              <a:blip r:embed="rId6" cstate="screen">
                <a:alphaModFix/>
                <a:extLst>
                  <a:ext uri="{28A0092B-C50C-407E-A947-70E740481C1C}">
                    <a14:useLocalDpi xmlns:a14="http://schemas.microsoft.com/office/drawing/2010/main"/>
                  </a:ext>
                </a:extLst>
              </a:blip>
              <a:srcRect l="-8006" r="-8017"/>
              <a:stretch/>
            </p:blipFill>
            <p:spPr>
              <a:xfrm flipH="1">
                <a:off x="-77750" y="4188377"/>
                <a:ext cx="1126300" cy="831243"/>
              </a:xfrm>
              <a:prstGeom prst="rect">
                <a:avLst/>
              </a:prstGeom>
              <a:noFill/>
              <a:ln>
                <a:noFill/>
              </a:ln>
            </p:spPr>
          </p:pic>
        </p:grpSp>
        <p:grpSp>
          <p:nvGrpSpPr>
            <p:cNvPr id="369" name="Google Shape;369;p25"/>
            <p:cNvGrpSpPr/>
            <p:nvPr/>
          </p:nvGrpSpPr>
          <p:grpSpPr>
            <a:xfrm>
              <a:off x="0" y="10626"/>
              <a:ext cx="9147852" cy="5151299"/>
              <a:chOff x="0" y="10626"/>
              <a:chExt cx="9147852" cy="5151299"/>
            </a:xfrm>
          </p:grpSpPr>
          <p:grpSp>
            <p:nvGrpSpPr>
              <p:cNvPr id="370" name="Google Shape;370;p25"/>
              <p:cNvGrpSpPr/>
              <p:nvPr/>
            </p:nvGrpSpPr>
            <p:grpSpPr>
              <a:xfrm>
                <a:off x="0" y="10626"/>
                <a:ext cx="9147852" cy="5133349"/>
                <a:chOff x="0" y="10626"/>
                <a:chExt cx="9147852" cy="5133349"/>
              </a:xfrm>
            </p:grpSpPr>
            <p:pic>
              <p:nvPicPr>
                <p:cNvPr id="371" name="Google Shape;371;p25"/>
                <p:cNvPicPr preferRelativeResize="0"/>
                <p:nvPr/>
              </p:nvPicPr>
              <p:blipFill rotWithShape="1">
                <a:blip r:embed="rId7" cstate="screen">
                  <a:alphaModFix amt="50000"/>
                  <a:extLst>
                    <a:ext uri="{28A0092B-C50C-407E-A947-70E740481C1C}">
                      <a14:useLocalDpi xmlns:a14="http://schemas.microsoft.com/office/drawing/2010/main"/>
                    </a:ext>
                  </a:extLst>
                </a:blip>
                <a:srcRect/>
                <a:stretch/>
              </p:blipFill>
              <p:spPr>
                <a:xfrm>
                  <a:off x="6680800" y="851450"/>
                  <a:ext cx="2467052" cy="4292526"/>
                </a:xfrm>
                <a:prstGeom prst="rect">
                  <a:avLst/>
                </a:prstGeom>
                <a:noFill/>
                <a:ln>
                  <a:noFill/>
                </a:ln>
              </p:spPr>
            </p:pic>
            <p:pic>
              <p:nvPicPr>
                <p:cNvPr id="372" name="Google Shape;372;p2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10800000" flipH="1">
                  <a:off x="0" y="10626"/>
                  <a:ext cx="2837048" cy="1666973"/>
                </a:xfrm>
                <a:prstGeom prst="rect">
                  <a:avLst/>
                </a:prstGeom>
                <a:noFill/>
                <a:ln>
                  <a:noFill/>
                </a:ln>
              </p:spPr>
            </p:pic>
          </p:grpSp>
          <p:pic>
            <p:nvPicPr>
              <p:cNvPr id="373" name="Google Shape;373;p25"/>
              <p:cNvPicPr preferRelativeResize="0"/>
              <p:nvPr/>
            </p:nvPicPr>
            <p:blipFill rotWithShape="1">
              <a:blip r:embed="rId9" cstate="screen">
                <a:alphaModFix amt="70000"/>
                <a:extLst>
                  <a:ext uri="{28A0092B-C50C-407E-A947-70E740481C1C}">
                    <a14:useLocalDpi xmlns:a14="http://schemas.microsoft.com/office/drawing/2010/main"/>
                  </a:ext>
                </a:extLst>
              </a:blip>
              <a:srcRect t="-115752"/>
              <a:stretch/>
            </p:blipFill>
            <p:spPr>
              <a:xfrm rot="5400000">
                <a:off x="2759675" y="1522999"/>
                <a:ext cx="1976525" cy="5301326"/>
              </a:xfrm>
              <a:prstGeom prst="rect">
                <a:avLst/>
              </a:prstGeom>
              <a:noFill/>
              <a:ln>
                <a:noFill/>
              </a:ln>
            </p:spPr>
          </p:pic>
        </p:grpSp>
      </p:grpSp>
      <p:sp>
        <p:nvSpPr>
          <p:cNvPr id="374" name="Google Shape;374;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75" name="Google Shape;375;p25"/>
          <p:cNvSpPr txBox="1">
            <a:spLocks noGrp="1"/>
          </p:cNvSpPr>
          <p:nvPr>
            <p:ph type="subTitle" idx="1"/>
          </p:nvPr>
        </p:nvSpPr>
        <p:spPr>
          <a:xfrm>
            <a:off x="719989" y="1902716"/>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6" name="Google Shape;376;p25"/>
          <p:cNvSpPr txBox="1">
            <a:spLocks noGrp="1"/>
          </p:cNvSpPr>
          <p:nvPr>
            <p:ph type="subTitle" idx="2"/>
          </p:nvPr>
        </p:nvSpPr>
        <p:spPr>
          <a:xfrm>
            <a:off x="3385125" y="1902716"/>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7" name="Google Shape;377;p25"/>
          <p:cNvSpPr txBox="1">
            <a:spLocks noGrp="1"/>
          </p:cNvSpPr>
          <p:nvPr>
            <p:ph type="subTitle" idx="3"/>
          </p:nvPr>
        </p:nvSpPr>
        <p:spPr>
          <a:xfrm>
            <a:off x="719989" y="3339254"/>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8" name="Google Shape;378;p25"/>
          <p:cNvSpPr txBox="1">
            <a:spLocks noGrp="1"/>
          </p:cNvSpPr>
          <p:nvPr>
            <p:ph type="subTitle" idx="4"/>
          </p:nvPr>
        </p:nvSpPr>
        <p:spPr>
          <a:xfrm>
            <a:off x="3385125" y="3339254"/>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9" name="Google Shape;379;p25"/>
          <p:cNvSpPr txBox="1">
            <a:spLocks noGrp="1"/>
          </p:cNvSpPr>
          <p:nvPr>
            <p:ph type="subTitle" idx="5"/>
          </p:nvPr>
        </p:nvSpPr>
        <p:spPr>
          <a:xfrm>
            <a:off x="6050261" y="1902716"/>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80" name="Google Shape;380;p25"/>
          <p:cNvSpPr txBox="1">
            <a:spLocks noGrp="1"/>
          </p:cNvSpPr>
          <p:nvPr>
            <p:ph type="subTitle" idx="6"/>
          </p:nvPr>
        </p:nvSpPr>
        <p:spPr>
          <a:xfrm>
            <a:off x="6050261" y="3339254"/>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81" name="Google Shape;381;p25"/>
          <p:cNvSpPr txBox="1">
            <a:spLocks noGrp="1"/>
          </p:cNvSpPr>
          <p:nvPr>
            <p:ph type="subTitle" idx="7"/>
          </p:nvPr>
        </p:nvSpPr>
        <p:spPr>
          <a:xfrm>
            <a:off x="720889" y="1562537"/>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82" name="Google Shape;382;p25"/>
          <p:cNvSpPr txBox="1">
            <a:spLocks noGrp="1"/>
          </p:cNvSpPr>
          <p:nvPr>
            <p:ph type="subTitle" idx="8"/>
          </p:nvPr>
        </p:nvSpPr>
        <p:spPr>
          <a:xfrm>
            <a:off x="3385125" y="1562537"/>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83" name="Google Shape;383;p25"/>
          <p:cNvSpPr txBox="1">
            <a:spLocks noGrp="1"/>
          </p:cNvSpPr>
          <p:nvPr>
            <p:ph type="subTitle" idx="9"/>
          </p:nvPr>
        </p:nvSpPr>
        <p:spPr>
          <a:xfrm>
            <a:off x="6050261" y="1562537"/>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84" name="Google Shape;384;p25"/>
          <p:cNvSpPr txBox="1">
            <a:spLocks noGrp="1"/>
          </p:cNvSpPr>
          <p:nvPr>
            <p:ph type="subTitle" idx="13"/>
          </p:nvPr>
        </p:nvSpPr>
        <p:spPr>
          <a:xfrm>
            <a:off x="720889" y="2999051"/>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85" name="Google Shape;385;p25"/>
          <p:cNvSpPr txBox="1">
            <a:spLocks noGrp="1"/>
          </p:cNvSpPr>
          <p:nvPr>
            <p:ph type="subTitle" idx="14"/>
          </p:nvPr>
        </p:nvSpPr>
        <p:spPr>
          <a:xfrm>
            <a:off x="3385125" y="2999051"/>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386" name="Google Shape;386;p25"/>
          <p:cNvSpPr txBox="1">
            <a:spLocks noGrp="1"/>
          </p:cNvSpPr>
          <p:nvPr>
            <p:ph type="subTitle" idx="15"/>
          </p:nvPr>
        </p:nvSpPr>
        <p:spPr>
          <a:xfrm>
            <a:off x="6050261" y="2999051"/>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1800">
                <a:latin typeface="Sora SemiBold"/>
                <a:ea typeface="Sora SemiBold"/>
                <a:cs typeface="Sora SemiBold"/>
                <a:sym typeface="Sora SemiBold"/>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387"/>
        <p:cNvGrpSpPr/>
        <p:nvPr/>
      </p:nvGrpSpPr>
      <p:grpSpPr>
        <a:xfrm>
          <a:off x="0" y="0"/>
          <a:ext cx="0" cy="0"/>
          <a:chOff x="0" y="0"/>
          <a:chExt cx="0" cy="0"/>
        </a:xfrm>
      </p:grpSpPr>
      <p:grpSp>
        <p:nvGrpSpPr>
          <p:cNvPr id="388" name="Google Shape;388;p26"/>
          <p:cNvGrpSpPr/>
          <p:nvPr/>
        </p:nvGrpSpPr>
        <p:grpSpPr>
          <a:xfrm>
            <a:off x="0" y="0"/>
            <a:ext cx="9144000" cy="5183924"/>
            <a:chOff x="0" y="0"/>
            <a:chExt cx="9144000" cy="5183924"/>
          </a:xfrm>
        </p:grpSpPr>
        <p:grpSp>
          <p:nvGrpSpPr>
            <p:cNvPr id="389" name="Google Shape;389;p26"/>
            <p:cNvGrpSpPr/>
            <p:nvPr/>
          </p:nvGrpSpPr>
          <p:grpSpPr>
            <a:xfrm>
              <a:off x="0" y="0"/>
              <a:ext cx="9144000" cy="5183924"/>
              <a:chOff x="0" y="0"/>
              <a:chExt cx="9144000" cy="5183924"/>
            </a:xfrm>
          </p:grpSpPr>
          <p:pic>
            <p:nvPicPr>
              <p:cNvPr id="390" name="Google Shape;390;p26"/>
              <p:cNvPicPr preferRelativeResize="0"/>
              <p:nvPr/>
            </p:nvPicPr>
            <p:blipFill rotWithShape="1">
              <a:blip r:embed="rId2" cstate="screen">
                <a:alphaModFix amt="70000"/>
                <a:extLst>
                  <a:ext uri="{28A0092B-C50C-407E-A947-70E740481C1C}">
                    <a14:useLocalDpi xmlns:a14="http://schemas.microsoft.com/office/drawing/2010/main"/>
                  </a:ext>
                </a:extLst>
              </a:blip>
              <a:srcRect/>
              <a:stretch/>
            </p:blipFill>
            <p:spPr>
              <a:xfrm rot="5400000" flipH="1">
                <a:off x="-238925" y="238925"/>
                <a:ext cx="2304175" cy="1826325"/>
              </a:xfrm>
              <a:prstGeom prst="rect">
                <a:avLst/>
              </a:prstGeom>
              <a:noFill/>
              <a:ln>
                <a:noFill/>
              </a:ln>
            </p:spPr>
          </p:pic>
          <p:pic>
            <p:nvPicPr>
              <p:cNvPr id="391" name="Google Shape;391;p26"/>
              <p:cNvPicPr preferRelativeResize="0"/>
              <p:nvPr/>
            </p:nvPicPr>
            <p:blipFill rotWithShape="1">
              <a:blip r:embed="rId3" cstate="screen">
                <a:alphaModFix amt="70000"/>
                <a:extLst>
                  <a:ext uri="{28A0092B-C50C-407E-A947-70E740481C1C}">
                    <a14:useLocalDpi xmlns:a14="http://schemas.microsoft.com/office/drawing/2010/main"/>
                  </a:ext>
                </a:extLst>
              </a:blip>
              <a:srcRect/>
              <a:stretch/>
            </p:blipFill>
            <p:spPr>
              <a:xfrm rot="5400000">
                <a:off x="7034013" y="3073937"/>
                <a:ext cx="2641325" cy="1578650"/>
              </a:xfrm>
              <a:prstGeom prst="rect">
                <a:avLst/>
              </a:prstGeom>
              <a:noFill/>
              <a:ln>
                <a:noFill/>
              </a:ln>
            </p:spPr>
          </p:pic>
        </p:grpSp>
        <p:grpSp>
          <p:nvGrpSpPr>
            <p:cNvPr id="392" name="Google Shape;392;p26"/>
            <p:cNvGrpSpPr/>
            <p:nvPr/>
          </p:nvGrpSpPr>
          <p:grpSpPr>
            <a:xfrm>
              <a:off x="0" y="806575"/>
              <a:ext cx="9144000" cy="4336927"/>
              <a:chOff x="0" y="806575"/>
              <a:chExt cx="9144000" cy="4336927"/>
            </a:xfrm>
          </p:grpSpPr>
          <p:pic>
            <p:nvPicPr>
              <p:cNvPr id="393" name="Google Shape;393;p26"/>
              <p:cNvPicPr preferRelativeResize="0"/>
              <p:nvPr/>
            </p:nvPicPr>
            <p:blipFill rotWithShape="1">
              <a:blip r:embed="rId4" cstate="screen">
                <a:alphaModFix amt="50000"/>
                <a:extLst>
                  <a:ext uri="{28A0092B-C50C-407E-A947-70E740481C1C}">
                    <a14:useLocalDpi xmlns:a14="http://schemas.microsoft.com/office/drawing/2010/main"/>
                  </a:ext>
                </a:extLst>
              </a:blip>
              <a:srcRect/>
              <a:stretch/>
            </p:blipFill>
            <p:spPr>
              <a:xfrm flipH="1">
                <a:off x="5845225" y="806575"/>
                <a:ext cx="3298775" cy="2861649"/>
              </a:xfrm>
              <a:prstGeom prst="rect">
                <a:avLst/>
              </a:prstGeom>
              <a:noFill/>
              <a:ln>
                <a:noFill/>
              </a:ln>
            </p:spPr>
          </p:pic>
          <p:pic>
            <p:nvPicPr>
              <p:cNvPr id="394" name="Google Shape;394;p26"/>
              <p:cNvPicPr preferRelativeResize="0"/>
              <p:nvPr/>
            </p:nvPicPr>
            <p:blipFill rotWithShape="1">
              <a:blip r:embed="rId5" cstate="screen">
                <a:alphaModFix amt="50000"/>
                <a:extLst>
                  <a:ext uri="{28A0092B-C50C-407E-A947-70E740481C1C}">
                    <a14:useLocalDpi xmlns:a14="http://schemas.microsoft.com/office/drawing/2010/main"/>
                  </a:ext>
                </a:extLst>
              </a:blip>
              <a:srcRect/>
              <a:stretch/>
            </p:blipFill>
            <p:spPr>
              <a:xfrm>
                <a:off x="0" y="3109300"/>
                <a:ext cx="3298775" cy="2034202"/>
              </a:xfrm>
              <a:prstGeom prst="rect">
                <a:avLst/>
              </a:prstGeom>
              <a:noFill/>
              <a:ln>
                <a:noFill/>
              </a:ln>
            </p:spPr>
          </p:pic>
        </p:grpSp>
        <p:grpSp>
          <p:nvGrpSpPr>
            <p:cNvPr id="395" name="Google Shape;395;p26"/>
            <p:cNvGrpSpPr/>
            <p:nvPr/>
          </p:nvGrpSpPr>
          <p:grpSpPr>
            <a:xfrm>
              <a:off x="417536" y="1960757"/>
              <a:ext cx="8575776" cy="2971430"/>
              <a:chOff x="417536" y="1960757"/>
              <a:chExt cx="8575776" cy="2971430"/>
            </a:xfrm>
          </p:grpSpPr>
          <p:pic>
            <p:nvPicPr>
              <p:cNvPr id="396" name="Google Shape;396;p26"/>
              <p:cNvPicPr preferRelativeResize="0"/>
              <p:nvPr/>
            </p:nvPicPr>
            <p:blipFill rotWithShape="1">
              <a:blip r:embed="rId6" cstate="screen">
                <a:alphaModFix amt="70000"/>
                <a:extLst>
                  <a:ext uri="{28A0092B-C50C-407E-A947-70E740481C1C}">
                    <a14:useLocalDpi xmlns:a14="http://schemas.microsoft.com/office/drawing/2010/main"/>
                  </a:ext>
                </a:extLst>
              </a:blip>
              <a:srcRect/>
              <a:stretch/>
            </p:blipFill>
            <p:spPr>
              <a:xfrm flipH="1">
                <a:off x="417536" y="1960757"/>
                <a:ext cx="767551" cy="842383"/>
              </a:xfrm>
              <a:prstGeom prst="rect">
                <a:avLst/>
              </a:prstGeom>
              <a:noFill/>
              <a:ln>
                <a:noFill/>
              </a:ln>
            </p:spPr>
          </p:pic>
          <p:pic>
            <p:nvPicPr>
              <p:cNvPr id="397" name="Google Shape;397;p2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8225762" y="4100938"/>
                <a:ext cx="767550" cy="831250"/>
              </a:xfrm>
              <a:prstGeom prst="rect">
                <a:avLst/>
              </a:prstGeom>
              <a:noFill/>
              <a:ln>
                <a:noFill/>
              </a:ln>
            </p:spPr>
          </p:pic>
        </p:grpSp>
      </p:grpSp>
      <p:sp>
        <p:nvSpPr>
          <p:cNvPr id="398" name="Google Shape;398;p26"/>
          <p:cNvSpPr txBox="1">
            <a:spLocks noGrp="1"/>
          </p:cNvSpPr>
          <p:nvPr>
            <p:ph type="title" hasCustomPrompt="1"/>
          </p:nvPr>
        </p:nvSpPr>
        <p:spPr>
          <a:xfrm>
            <a:off x="2223600" y="713474"/>
            <a:ext cx="4696800" cy="5808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99" name="Google Shape;399;p26"/>
          <p:cNvSpPr txBox="1">
            <a:spLocks noGrp="1"/>
          </p:cNvSpPr>
          <p:nvPr>
            <p:ph type="subTitle" idx="1"/>
          </p:nvPr>
        </p:nvSpPr>
        <p:spPr>
          <a:xfrm>
            <a:off x="2223600" y="1294423"/>
            <a:ext cx="4696800" cy="4311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400"/>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00" name="Google Shape;400;p26"/>
          <p:cNvSpPr txBox="1">
            <a:spLocks noGrp="1"/>
          </p:cNvSpPr>
          <p:nvPr>
            <p:ph type="title" idx="2" hasCustomPrompt="1"/>
          </p:nvPr>
        </p:nvSpPr>
        <p:spPr>
          <a:xfrm>
            <a:off x="2223600" y="2065874"/>
            <a:ext cx="4696800" cy="5808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401" name="Google Shape;401;p26"/>
          <p:cNvSpPr txBox="1">
            <a:spLocks noGrp="1"/>
          </p:cNvSpPr>
          <p:nvPr>
            <p:ph type="subTitle" idx="3"/>
          </p:nvPr>
        </p:nvSpPr>
        <p:spPr>
          <a:xfrm>
            <a:off x="2223600" y="2646674"/>
            <a:ext cx="4696800" cy="4311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400"/>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02" name="Google Shape;402;p26"/>
          <p:cNvSpPr txBox="1">
            <a:spLocks noGrp="1"/>
          </p:cNvSpPr>
          <p:nvPr>
            <p:ph type="title" idx="4" hasCustomPrompt="1"/>
          </p:nvPr>
        </p:nvSpPr>
        <p:spPr>
          <a:xfrm>
            <a:off x="2223600" y="3418277"/>
            <a:ext cx="4696800" cy="5808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403" name="Google Shape;403;p26"/>
          <p:cNvSpPr txBox="1">
            <a:spLocks noGrp="1"/>
          </p:cNvSpPr>
          <p:nvPr>
            <p:ph type="subTitle" idx="5"/>
          </p:nvPr>
        </p:nvSpPr>
        <p:spPr>
          <a:xfrm>
            <a:off x="2223600" y="3998926"/>
            <a:ext cx="4696800" cy="4311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400"/>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404"/>
        <p:cNvGrpSpPr/>
        <p:nvPr/>
      </p:nvGrpSpPr>
      <p:grpSpPr>
        <a:xfrm>
          <a:off x="0" y="0"/>
          <a:ext cx="0" cy="0"/>
          <a:chOff x="0" y="0"/>
          <a:chExt cx="0" cy="0"/>
        </a:xfrm>
      </p:grpSpPr>
      <p:grpSp>
        <p:nvGrpSpPr>
          <p:cNvPr id="405" name="Google Shape;405;p27"/>
          <p:cNvGrpSpPr/>
          <p:nvPr/>
        </p:nvGrpSpPr>
        <p:grpSpPr>
          <a:xfrm>
            <a:off x="-4" y="0"/>
            <a:ext cx="9146904" cy="5183925"/>
            <a:chOff x="-4" y="0"/>
            <a:chExt cx="9146904" cy="5183925"/>
          </a:xfrm>
        </p:grpSpPr>
        <p:grpSp>
          <p:nvGrpSpPr>
            <p:cNvPr id="406" name="Google Shape;406;p27"/>
            <p:cNvGrpSpPr/>
            <p:nvPr/>
          </p:nvGrpSpPr>
          <p:grpSpPr>
            <a:xfrm>
              <a:off x="-4" y="0"/>
              <a:ext cx="9146904" cy="5183925"/>
              <a:chOff x="-4" y="0"/>
              <a:chExt cx="9146904" cy="5183925"/>
            </a:xfrm>
          </p:grpSpPr>
          <p:pic>
            <p:nvPicPr>
              <p:cNvPr id="407" name="Google Shape;407;p27"/>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0" y="3109300"/>
                <a:ext cx="3298775" cy="2034202"/>
              </a:xfrm>
              <a:prstGeom prst="rect">
                <a:avLst/>
              </a:prstGeom>
              <a:noFill/>
              <a:ln>
                <a:noFill/>
              </a:ln>
            </p:spPr>
          </p:pic>
          <p:pic>
            <p:nvPicPr>
              <p:cNvPr id="408" name="Google Shape;408;p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1705" y="4340088"/>
                <a:ext cx="767550" cy="831250"/>
              </a:xfrm>
              <a:prstGeom prst="rect">
                <a:avLst/>
              </a:prstGeom>
              <a:noFill/>
              <a:ln>
                <a:noFill/>
              </a:ln>
            </p:spPr>
          </p:pic>
          <p:grpSp>
            <p:nvGrpSpPr>
              <p:cNvPr id="409" name="Google Shape;409;p27"/>
              <p:cNvGrpSpPr/>
              <p:nvPr/>
            </p:nvGrpSpPr>
            <p:grpSpPr>
              <a:xfrm>
                <a:off x="-4" y="0"/>
                <a:ext cx="9146904" cy="5183925"/>
                <a:chOff x="-4" y="0"/>
                <a:chExt cx="9146904" cy="5183925"/>
              </a:xfrm>
            </p:grpSpPr>
            <p:pic>
              <p:nvPicPr>
                <p:cNvPr id="410" name="Google Shape;410;p27"/>
                <p:cNvPicPr preferRelativeResize="0"/>
                <p:nvPr/>
              </p:nvPicPr>
              <p:blipFill rotWithShape="1">
                <a:blip r:embed="rId4" cstate="screen">
                  <a:alphaModFix amt="50000"/>
                  <a:extLst>
                    <a:ext uri="{28A0092B-C50C-407E-A947-70E740481C1C}">
                      <a14:useLocalDpi xmlns:a14="http://schemas.microsoft.com/office/drawing/2010/main"/>
                    </a:ext>
                  </a:extLst>
                </a:blip>
                <a:srcRect/>
                <a:stretch/>
              </p:blipFill>
              <p:spPr>
                <a:xfrm>
                  <a:off x="2336302" y="4600"/>
                  <a:ext cx="6810598" cy="4919074"/>
                </a:xfrm>
                <a:prstGeom prst="rect">
                  <a:avLst/>
                </a:prstGeom>
                <a:noFill/>
                <a:ln>
                  <a:noFill/>
                </a:ln>
              </p:spPr>
            </p:pic>
            <p:grpSp>
              <p:nvGrpSpPr>
                <p:cNvPr id="411" name="Google Shape;411;p27"/>
                <p:cNvGrpSpPr/>
                <p:nvPr/>
              </p:nvGrpSpPr>
              <p:grpSpPr>
                <a:xfrm>
                  <a:off x="-4" y="0"/>
                  <a:ext cx="9143996" cy="5183925"/>
                  <a:chOff x="-4" y="0"/>
                  <a:chExt cx="9143996" cy="5183925"/>
                </a:xfrm>
              </p:grpSpPr>
              <p:pic>
                <p:nvPicPr>
                  <p:cNvPr id="412" name="Google Shape;412;p27"/>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rot="10800000">
                    <a:off x="4203996" y="4438700"/>
                    <a:ext cx="2641325" cy="745225"/>
                  </a:xfrm>
                  <a:prstGeom prst="rect">
                    <a:avLst/>
                  </a:prstGeom>
                  <a:noFill/>
                  <a:ln>
                    <a:noFill/>
                  </a:ln>
                </p:spPr>
              </p:pic>
              <p:pic>
                <p:nvPicPr>
                  <p:cNvPr id="413" name="Google Shape;413;p27"/>
                  <p:cNvPicPr preferRelativeResize="0"/>
                  <p:nvPr/>
                </p:nvPicPr>
                <p:blipFill rotWithShape="1">
                  <a:blip r:embed="rId6" cstate="screen">
                    <a:alphaModFix amt="70000"/>
                    <a:extLst>
                      <a:ext uri="{28A0092B-C50C-407E-A947-70E740481C1C}">
                        <a14:useLocalDpi xmlns:a14="http://schemas.microsoft.com/office/drawing/2010/main"/>
                      </a:ext>
                    </a:extLst>
                  </a:blip>
                  <a:srcRect/>
                  <a:stretch/>
                </p:blipFill>
                <p:spPr>
                  <a:xfrm rot="-5400000">
                    <a:off x="7078742" y="238925"/>
                    <a:ext cx="2304175" cy="1826325"/>
                  </a:xfrm>
                  <a:prstGeom prst="rect">
                    <a:avLst/>
                  </a:prstGeom>
                  <a:noFill/>
                  <a:ln>
                    <a:noFill/>
                  </a:ln>
                </p:spPr>
              </p:pic>
              <p:pic>
                <p:nvPicPr>
                  <p:cNvPr id="414" name="Google Shape;414;p27"/>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rot="-5400000" flipH="1">
                    <a:off x="-948054" y="3490650"/>
                    <a:ext cx="2641325" cy="745225"/>
                  </a:xfrm>
                  <a:prstGeom prst="rect">
                    <a:avLst/>
                  </a:prstGeom>
                  <a:noFill/>
                  <a:ln>
                    <a:noFill/>
                  </a:ln>
                </p:spPr>
              </p:pic>
              <p:pic>
                <p:nvPicPr>
                  <p:cNvPr id="415" name="Google Shape;415;p27"/>
                  <p:cNvPicPr preferRelativeResize="0"/>
                  <p:nvPr/>
                </p:nvPicPr>
                <p:blipFill rotWithShape="1">
                  <a:blip r:embed="rId5" cstate="screen">
                    <a:alphaModFix amt="70000"/>
                    <a:extLst>
                      <a:ext uri="{28A0092B-C50C-407E-A947-70E740481C1C}">
                        <a14:useLocalDpi xmlns:a14="http://schemas.microsoft.com/office/drawing/2010/main"/>
                      </a:ext>
                    </a:extLst>
                  </a:blip>
                  <a:srcRect/>
                  <a:stretch/>
                </p:blipFill>
                <p:spPr>
                  <a:xfrm flipH="1">
                    <a:off x="-4" y="0"/>
                    <a:ext cx="2641325" cy="745225"/>
                  </a:xfrm>
                  <a:prstGeom prst="rect">
                    <a:avLst/>
                  </a:prstGeom>
                  <a:noFill/>
                  <a:ln>
                    <a:noFill/>
                  </a:ln>
                </p:spPr>
              </p:pic>
            </p:grpSp>
          </p:grpSp>
        </p:grpSp>
        <p:pic>
          <p:nvPicPr>
            <p:cNvPr id="416" name="Google Shape;416;p27"/>
            <p:cNvPicPr preferRelativeResize="0"/>
            <p:nvPr/>
          </p:nvPicPr>
          <p:blipFill rotWithShape="1">
            <a:blip r:embed="rId7" cstate="screen">
              <a:alphaModFix amt="70000"/>
              <a:extLst>
                <a:ext uri="{28A0092B-C50C-407E-A947-70E740481C1C}">
                  <a14:useLocalDpi xmlns:a14="http://schemas.microsoft.com/office/drawing/2010/main"/>
                </a:ext>
              </a:extLst>
            </a:blip>
            <a:srcRect/>
            <a:stretch/>
          </p:blipFill>
          <p:spPr>
            <a:xfrm>
              <a:off x="8047006" y="230532"/>
              <a:ext cx="767551" cy="842383"/>
            </a:xfrm>
            <a:prstGeom prst="rect">
              <a:avLst/>
            </a:prstGeom>
            <a:noFill/>
            <a:ln>
              <a:noFill/>
            </a:ln>
          </p:spPr>
        </p:pic>
      </p:grpSp>
      <p:sp>
        <p:nvSpPr>
          <p:cNvPr id="417" name="Google Shape;417;p27"/>
          <p:cNvSpPr txBox="1">
            <a:spLocks noGrp="1"/>
          </p:cNvSpPr>
          <p:nvPr>
            <p:ph type="title"/>
          </p:nvPr>
        </p:nvSpPr>
        <p:spPr>
          <a:xfrm>
            <a:off x="713225" y="579325"/>
            <a:ext cx="4448100" cy="1058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8" name="Google Shape;418;p27"/>
          <p:cNvSpPr txBox="1">
            <a:spLocks noGrp="1"/>
          </p:cNvSpPr>
          <p:nvPr>
            <p:ph type="subTitle" idx="1"/>
          </p:nvPr>
        </p:nvSpPr>
        <p:spPr>
          <a:xfrm>
            <a:off x="713225" y="1561813"/>
            <a:ext cx="4448100" cy="1246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9" name="Google Shape;419;p27"/>
          <p:cNvSpPr txBox="1"/>
          <p:nvPr/>
        </p:nvSpPr>
        <p:spPr>
          <a:xfrm>
            <a:off x="713225" y="3611950"/>
            <a:ext cx="4945800" cy="5562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200" b="1">
                <a:solidFill>
                  <a:schemeClr val="lt1"/>
                </a:solidFill>
                <a:latin typeface="Bellota Text"/>
                <a:ea typeface="Bellota Text"/>
                <a:cs typeface="Bellota Text"/>
                <a:sym typeface="Bellota Text"/>
              </a:rPr>
              <a:t>CREDITS:</a:t>
            </a:r>
            <a:r>
              <a:rPr lang="en" sz="1200">
                <a:solidFill>
                  <a:schemeClr val="lt1"/>
                </a:solidFill>
                <a:latin typeface="Bellota Text"/>
                <a:ea typeface="Bellota Text"/>
                <a:cs typeface="Bellota Text"/>
                <a:sym typeface="Bellota Text"/>
              </a:rPr>
              <a:t> This presentation template was created by </a:t>
            </a:r>
            <a:r>
              <a:rPr lang="en" sz="1200" b="1" u="sng">
                <a:solidFill>
                  <a:schemeClr val="lt1"/>
                </a:solidFill>
                <a:latin typeface="Bellota Text"/>
                <a:ea typeface="Bellota Text"/>
                <a:cs typeface="Bellota Text"/>
                <a:sym typeface="Bellota Text"/>
                <a:hlinkClick r:id="rId8">
                  <a:extLst>
                    <a:ext uri="{A12FA001-AC4F-418D-AE19-62706E023703}">
                      <ahyp:hlinkClr xmlns:ahyp="http://schemas.microsoft.com/office/drawing/2018/hyperlinkcolor" val="tx"/>
                    </a:ext>
                  </a:extLst>
                </a:hlinkClick>
              </a:rPr>
              <a:t>Slidesgo</a:t>
            </a:r>
            <a:r>
              <a:rPr lang="en" sz="1200">
                <a:solidFill>
                  <a:schemeClr val="lt1"/>
                </a:solidFill>
                <a:latin typeface="Bellota Text"/>
                <a:ea typeface="Bellota Text"/>
                <a:cs typeface="Bellota Text"/>
                <a:sym typeface="Bellota Text"/>
              </a:rPr>
              <a:t>, and includes icons by </a:t>
            </a:r>
            <a:r>
              <a:rPr lang="en" sz="1200" b="1" u="sng">
                <a:solidFill>
                  <a:schemeClr val="lt1"/>
                </a:solidFill>
                <a:latin typeface="Bellota Text"/>
                <a:ea typeface="Bellota Text"/>
                <a:cs typeface="Bellota Text"/>
                <a:sym typeface="Bellota Text"/>
                <a:hlinkClick r:id="rId9">
                  <a:extLst>
                    <a:ext uri="{A12FA001-AC4F-418D-AE19-62706E023703}">
                      <ahyp:hlinkClr xmlns:ahyp="http://schemas.microsoft.com/office/drawing/2018/hyperlinkcolor" val="tx"/>
                    </a:ext>
                  </a:extLst>
                </a:hlinkClick>
              </a:rPr>
              <a:t>Flaticon</a:t>
            </a:r>
            <a:r>
              <a:rPr lang="en" sz="1200">
                <a:solidFill>
                  <a:schemeClr val="lt1"/>
                </a:solidFill>
                <a:latin typeface="Bellota Text"/>
                <a:ea typeface="Bellota Text"/>
                <a:cs typeface="Bellota Text"/>
                <a:sym typeface="Bellota Text"/>
              </a:rPr>
              <a:t>, and infographics &amp; images by </a:t>
            </a:r>
            <a:r>
              <a:rPr lang="en" sz="1200" b="1" u="sng">
                <a:solidFill>
                  <a:schemeClr val="lt1"/>
                </a:solidFill>
                <a:latin typeface="Bellota Text"/>
                <a:ea typeface="Bellota Text"/>
                <a:cs typeface="Bellota Text"/>
                <a:sym typeface="Bellota Text"/>
                <a:hlinkClick r:id="rId10">
                  <a:extLst>
                    <a:ext uri="{A12FA001-AC4F-418D-AE19-62706E023703}">
                      <ahyp:hlinkClr xmlns:ahyp="http://schemas.microsoft.com/office/drawing/2018/hyperlinkcolor" val="tx"/>
                    </a:ext>
                  </a:extLst>
                </a:hlinkClick>
              </a:rPr>
              <a:t>Freepik</a:t>
            </a:r>
            <a:r>
              <a:rPr lang="en" sz="1200" u="sng">
                <a:solidFill>
                  <a:schemeClr val="lt1"/>
                </a:solidFill>
                <a:latin typeface="Bellota Text"/>
                <a:ea typeface="Bellota Text"/>
                <a:cs typeface="Bellota Text"/>
                <a:sym typeface="Bellota Text"/>
              </a:rPr>
              <a:t> </a:t>
            </a:r>
            <a:endParaRPr sz="1200" b="1" u="sng">
              <a:solidFill>
                <a:schemeClr val="lt1"/>
              </a:solidFill>
              <a:latin typeface="Bellota Text"/>
              <a:ea typeface="Bellota Text"/>
              <a:cs typeface="Bellota Text"/>
              <a:sym typeface="Bellota Text"/>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420"/>
        <p:cNvGrpSpPr/>
        <p:nvPr/>
      </p:nvGrpSpPr>
      <p:grpSpPr>
        <a:xfrm>
          <a:off x="0" y="0"/>
          <a:ext cx="0" cy="0"/>
          <a:chOff x="0" y="0"/>
          <a:chExt cx="0" cy="0"/>
        </a:xfrm>
      </p:grpSpPr>
      <p:grpSp>
        <p:nvGrpSpPr>
          <p:cNvPr id="421" name="Google Shape;421;p28"/>
          <p:cNvGrpSpPr/>
          <p:nvPr/>
        </p:nvGrpSpPr>
        <p:grpSpPr>
          <a:xfrm>
            <a:off x="-2874" y="1"/>
            <a:ext cx="9149774" cy="5409326"/>
            <a:chOff x="-2874" y="1"/>
            <a:chExt cx="9149774" cy="5409326"/>
          </a:xfrm>
        </p:grpSpPr>
        <p:grpSp>
          <p:nvGrpSpPr>
            <p:cNvPr id="422" name="Google Shape;422;p28"/>
            <p:cNvGrpSpPr/>
            <p:nvPr/>
          </p:nvGrpSpPr>
          <p:grpSpPr>
            <a:xfrm>
              <a:off x="-2874" y="4592"/>
              <a:ext cx="9149774" cy="5404735"/>
              <a:chOff x="-2874" y="4592"/>
              <a:chExt cx="9149774" cy="5404735"/>
            </a:xfrm>
          </p:grpSpPr>
          <p:pic>
            <p:nvPicPr>
              <p:cNvPr id="423" name="Google Shape;423;p28"/>
              <p:cNvPicPr preferRelativeResize="0"/>
              <p:nvPr/>
            </p:nvPicPr>
            <p:blipFill rotWithShape="1">
              <a:blip r:embed="rId2" cstate="screen">
                <a:alphaModFix amt="50000"/>
                <a:extLst>
                  <a:ext uri="{28A0092B-C50C-407E-A947-70E740481C1C}">
                    <a14:useLocalDpi xmlns:a14="http://schemas.microsoft.com/office/drawing/2010/main"/>
                  </a:ext>
                </a:extLst>
              </a:blip>
              <a:srcRect/>
              <a:stretch/>
            </p:blipFill>
            <p:spPr>
              <a:xfrm>
                <a:off x="2336302" y="4600"/>
                <a:ext cx="6810598" cy="4919074"/>
              </a:xfrm>
              <a:prstGeom prst="rect">
                <a:avLst/>
              </a:prstGeom>
              <a:noFill/>
              <a:ln>
                <a:noFill/>
              </a:ln>
            </p:spPr>
          </p:pic>
          <p:grpSp>
            <p:nvGrpSpPr>
              <p:cNvPr id="424" name="Google Shape;424;p28"/>
              <p:cNvGrpSpPr/>
              <p:nvPr/>
            </p:nvGrpSpPr>
            <p:grpSpPr>
              <a:xfrm>
                <a:off x="-2874" y="4592"/>
                <a:ext cx="9149763" cy="5404735"/>
                <a:chOff x="-2874" y="4592"/>
                <a:chExt cx="9149763" cy="5404735"/>
              </a:xfrm>
            </p:grpSpPr>
            <p:grpSp>
              <p:nvGrpSpPr>
                <p:cNvPr id="425" name="Google Shape;425;p28"/>
                <p:cNvGrpSpPr/>
                <p:nvPr/>
              </p:nvGrpSpPr>
              <p:grpSpPr>
                <a:xfrm>
                  <a:off x="-2874" y="4592"/>
                  <a:ext cx="9149763" cy="5404735"/>
                  <a:chOff x="-2874" y="4592"/>
                  <a:chExt cx="9149763" cy="5404735"/>
                </a:xfrm>
              </p:grpSpPr>
              <p:grpSp>
                <p:nvGrpSpPr>
                  <p:cNvPr id="426" name="Google Shape;426;p28"/>
                  <p:cNvGrpSpPr/>
                  <p:nvPr/>
                </p:nvGrpSpPr>
                <p:grpSpPr>
                  <a:xfrm>
                    <a:off x="-2874" y="4592"/>
                    <a:ext cx="9149763" cy="5404735"/>
                    <a:chOff x="-2874" y="4592"/>
                    <a:chExt cx="9149763" cy="5404735"/>
                  </a:xfrm>
                </p:grpSpPr>
                <p:pic>
                  <p:nvPicPr>
                    <p:cNvPr id="427" name="Google Shape;427;p28"/>
                    <p:cNvPicPr preferRelativeResize="0"/>
                    <p:nvPr/>
                  </p:nvPicPr>
                  <p:blipFill rotWithShape="1">
                    <a:blip r:embed="rId3" cstate="screen">
                      <a:alphaModFix amt="70000"/>
                      <a:extLst>
                        <a:ext uri="{28A0092B-C50C-407E-A947-70E740481C1C}">
                          <a14:useLocalDpi xmlns:a14="http://schemas.microsoft.com/office/drawing/2010/main"/>
                        </a:ext>
                      </a:extLst>
                    </a:blip>
                    <a:srcRect t="-10534"/>
                    <a:stretch/>
                  </p:blipFill>
                  <p:spPr>
                    <a:xfrm>
                      <a:off x="6505576" y="3884805"/>
                      <a:ext cx="2641313" cy="1524522"/>
                    </a:xfrm>
                    <a:prstGeom prst="rect">
                      <a:avLst/>
                    </a:prstGeom>
                    <a:noFill/>
                    <a:ln>
                      <a:noFill/>
                    </a:ln>
                  </p:spPr>
                </p:pic>
                <p:pic>
                  <p:nvPicPr>
                    <p:cNvPr id="428" name="Google Shape;428;p28"/>
                    <p:cNvPicPr preferRelativeResize="0"/>
                    <p:nvPr/>
                  </p:nvPicPr>
                  <p:blipFill rotWithShape="1">
                    <a:blip r:embed="rId4" cstate="screen">
                      <a:alphaModFix amt="70000"/>
                      <a:extLst>
                        <a:ext uri="{28A0092B-C50C-407E-A947-70E740481C1C}">
                          <a14:useLocalDpi xmlns:a14="http://schemas.microsoft.com/office/drawing/2010/main"/>
                        </a:ext>
                      </a:extLst>
                    </a:blip>
                    <a:srcRect/>
                    <a:stretch/>
                  </p:blipFill>
                  <p:spPr>
                    <a:xfrm>
                      <a:off x="-2874" y="4592"/>
                      <a:ext cx="2641313" cy="1524522"/>
                    </a:xfrm>
                    <a:prstGeom prst="rect">
                      <a:avLst/>
                    </a:prstGeom>
                    <a:noFill/>
                    <a:ln>
                      <a:noFill/>
                    </a:ln>
                  </p:spPr>
                </p:pic>
              </p:grpSp>
              <p:pic>
                <p:nvPicPr>
                  <p:cNvPr id="429" name="Google Shape;429;p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55414" y="606575"/>
                    <a:ext cx="524675" cy="566497"/>
                  </a:xfrm>
                  <a:prstGeom prst="rect">
                    <a:avLst/>
                  </a:prstGeom>
                  <a:noFill/>
                  <a:ln>
                    <a:noFill/>
                  </a:ln>
                </p:spPr>
              </p:pic>
              <p:pic>
                <p:nvPicPr>
                  <p:cNvPr id="430" name="Google Shape;430;p2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780081" y="170623"/>
                    <a:ext cx="524650" cy="444867"/>
                  </a:xfrm>
                  <a:prstGeom prst="rect">
                    <a:avLst/>
                  </a:prstGeom>
                  <a:noFill/>
                  <a:ln>
                    <a:noFill/>
                  </a:ln>
                </p:spPr>
              </p:pic>
            </p:grpSp>
            <p:pic>
              <p:nvPicPr>
                <p:cNvPr id="431" name="Google Shape;431;p2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61656" y="4182800"/>
                  <a:ext cx="909106" cy="842400"/>
                </a:xfrm>
                <a:prstGeom prst="rect">
                  <a:avLst/>
                </a:prstGeom>
                <a:noFill/>
                <a:ln>
                  <a:noFill/>
                </a:ln>
              </p:spPr>
            </p:pic>
          </p:grpSp>
        </p:grpSp>
        <p:pic>
          <p:nvPicPr>
            <p:cNvPr id="432" name="Google Shape;432;p28"/>
            <p:cNvPicPr preferRelativeResize="0"/>
            <p:nvPr/>
          </p:nvPicPr>
          <p:blipFill rotWithShape="1">
            <a:blip r:embed="rId8" cstate="screen">
              <a:alphaModFix amt="50000"/>
              <a:extLst>
                <a:ext uri="{28A0092B-C50C-407E-A947-70E740481C1C}">
                  <a14:useLocalDpi xmlns:a14="http://schemas.microsoft.com/office/drawing/2010/main"/>
                </a:ext>
              </a:extLst>
            </a:blip>
            <a:srcRect/>
            <a:stretch/>
          </p:blipFill>
          <p:spPr>
            <a:xfrm>
              <a:off x="-2861" y="1"/>
              <a:ext cx="1890575" cy="1845450"/>
            </a:xfrm>
            <a:prstGeom prst="rect">
              <a:avLst/>
            </a:prstGeom>
            <a:noFill/>
            <a:ln>
              <a:noFill/>
            </a:ln>
          </p:spPr>
        </p:pic>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433"/>
        <p:cNvGrpSpPr/>
        <p:nvPr/>
      </p:nvGrpSpPr>
      <p:grpSpPr>
        <a:xfrm>
          <a:off x="0" y="0"/>
          <a:ext cx="0" cy="0"/>
          <a:chOff x="0" y="0"/>
          <a:chExt cx="0" cy="0"/>
        </a:xfrm>
      </p:grpSpPr>
      <p:grpSp>
        <p:nvGrpSpPr>
          <p:cNvPr id="434" name="Google Shape;434;p29"/>
          <p:cNvGrpSpPr/>
          <p:nvPr/>
        </p:nvGrpSpPr>
        <p:grpSpPr>
          <a:xfrm>
            <a:off x="-2875" y="0"/>
            <a:ext cx="9177470" cy="5197500"/>
            <a:chOff x="-2875" y="0"/>
            <a:chExt cx="9177470" cy="5197500"/>
          </a:xfrm>
        </p:grpSpPr>
        <p:pic>
          <p:nvPicPr>
            <p:cNvPr id="435" name="Google Shape;435;p29"/>
            <p:cNvPicPr preferRelativeResize="0"/>
            <p:nvPr/>
          </p:nvPicPr>
          <p:blipFill rotWithShape="1">
            <a:blip r:embed="rId2" cstate="screen">
              <a:alphaModFix amt="70000"/>
              <a:extLst>
                <a:ext uri="{28A0092B-C50C-407E-A947-70E740481C1C}">
                  <a14:useLocalDpi xmlns:a14="http://schemas.microsoft.com/office/drawing/2010/main"/>
                </a:ext>
              </a:extLst>
            </a:blip>
            <a:srcRect/>
            <a:stretch/>
          </p:blipFill>
          <p:spPr>
            <a:xfrm flipH="1">
              <a:off x="7027775" y="4600"/>
              <a:ext cx="2119125" cy="1524525"/>
            </a:xfrm>
            <a:prstGeom prst="rect">
              <a:avLst/>
            </a:prstGeom>
            <a:noFill/>
            <a:ln>
              <a:noFill/>
            </a:ln>
          </p:spPr>
        </p:pic>
        <p:grpSp>
          <p:nvGrpSpPr>
            <p:cNvPr id="436" name="Google Shape;436;p29"/>
            <p:cNvGrpSpPr/>
            <p:nvPr/>
          </p:nvGrpSpPr>
          <p:grpSpPr>
            <a:xfrm>
              <a:off x="-2875" y="0"/>
              <a:ext cx="9149775" cy="5197500"/>
              <a:chOff x="-2875" y="0"/>
              <a:chExt cx="9149775" cy="5197500"/>
            </a:xfrm>
          </p:grpSpPr>
          <p:pic>
            <p:nvPicPr>
              <p:cNvPr id="437" name="Google Shape;437;p29"/>
              <p:cNvPicPr preferRelativeResize="0"/>
              <p:nvPr/>
            </p:nvPicPr>
            <p:blipFill rotWithShape="1">
              <a:blip r:embed="rId3" cstate="screen">
                <a:alphaModFix amt="70000"/>
                <a:extLst>
                  <a:ext uri="{28A0092B-C50C-407E-A947-70E740481C1C}">
                    <a14:useLocalDpi xmlns:a14="http://schemas.microsoft.com/office/drawing/2010/main"/>
                  </a:ext>
                </a:extLst>
              </a:blip>
              <a:srcRect r="-4756"/>
              <a:stretch/>
            </p:blipFill>
            <p:spPr>
              <a:xfrm flipH="1">
                <a:off x="6031450" y="4256425"/>
                <a:ext cx="3115450" cy="941075"/>
              </a:xfrm>
              <a:prstGeom prst="rect">
                <a:avLst/>
              </a:prstGeom>
              <a:noFill/>
              <a:ln>
                <a:noFill/>
              </a:ln>
            </p:spPr>
          </p:pic>
          <p:pic>
            <p:nvPicPr>
              <p:cNvPr id="438" name="Google Shape;438;p29"/>
              <p:cNvPicPr preferRelativeResize="0"/>
              <p:nvPr/>
            </p:nvPicPr>
            <p:blipFill rotWithShape="1">
              <a:blip r:embed="rId4" cstate="screen">
                <a:alphaModFix amt="70000"/>
                <a:extLst>
                  <a:ext uri="{28A0092B-C50C-407E-A947-70E740481C1C}">
                    <a14:useLocalDpi xmlns:a14="http://schemas.microsoft.com/office/drawing/2010/main"/>
                  </a:ext>
                </a:extLst>
              </a:blip>
              <a:srcRect t="-13044"/>
              <a:stretch/>
            </p:blipFill>
            <p:spPr>
              <a:xfrm flipH="1">
                <a:off x="-2875" y="3884801"/>
                <a:ext cx="2641325" cy="1258700"/>
              </a:xfrm>
              <a:prstGeom prst="rect">
                <a:avLst/>
              </a:prstGeom>
              <a:noFill/>
              <a:ln>
                <a:noFill/>
              </a:ln>
            </p:spPr>
          </p:pic>
          <p:grpSp>
            <p:nvGrpSpPr>
              <p:cNvPr id="439" name="Google Shape;439;p29"/>
              <p:cNvGrpSpPr/>
              <p:nvPr/>
            </p:nvGrpSpPr>
            <p:grpSpPr>
              <a:xfrm>
                <a:off x="-2874" y="0"/>
                <a:ext cx="9149774" cy="4923674"/>
                <a:chOff x="-2874" y="0"/>
                <a:chExt cx="9149774" cy="4923674"/>
              </a:xfrm>
            </p:grpSpPr>
            <p:pic>
              <p:nvPicPr>
                <p:cNvPr id="440" name="Google Shape;440;p29"/>
                <p:cNvPicPr preferRelativeResize="0"/>
                <p:nvPr/>
              </p:nvPicPr>
              <p:blipFill rotWithShape="1">
                <a:blip r:embed="rId5" cstate="screen">
                  <a:alphaModFix amt="50000"/>
                  <a:extLst>
                    <a:ext uri="{28A0092B-C50C-407E-A947-70E740481C1C}">
                      <a14:useLocalDpi xmlns:a14="http://schemas.microsoft.com/office/drawing/2010/main"/>
                    </a:ext>
                  </a:extLst>
                </a:blip>
                <a:srcRect/>
                <a:stretch/>
              </p:blipFill>
              <p:spPr>
                <a:xfrm flipH="1">
                  <a:off x="-2874" y="4600"/>
                  <a:ext cx="6034324" cy="4919074"/>
                </a:xfrm>
                <a:prstGeom prst="rect">
                  <a:avLst/>
                </a:prstGeom>
                <a:noFill/>
                <a:ln>
                  <a:noFill/>
                </a:ln>
              </p:spPr>
            </p:pic>
            <p:pic>
              <p:nvPicPr>
                <p:cNvPr id="441" name="Google Shape;441;p29"/>
                <p:cNvPicPr preferRelativeResize="0"/>
                <p:nvPr/>
              </p:nvPicPr>
              <p:blipFill rotWithShape="1">
                <a:blip r:embed="rId6" cstate="screen">
                  <a:alphaModFix amt="50000"/>
                  <a:extLst>
                    <a:ext uri="{28A0092B-C50C-407E-A947-70E740481C1C}">
                      <a14:useLocalDpi xmlns:a14="http://schemas.microsoft.com/office/drawing/2010/main"/>
                    </a:ext>
                  </a:extLst>
                </a:blip>
                <a:srcRect/>
                <a:stretch/>
              </p:blipFill>
              <p:spPr>
                <a:xfrm flipH="1">
                  <a:off x="6328401" y="0"/>
                  <a:ext cx="2818499" cy="2559576"/>
                </a:xfrm>
                <a:prstGeom prst="rect">
                  <a:avLst/>
                </a:prstGeom>
                <a:noFill/>
                <a:ln>
                  <a:noFill/>
                </a:ln>
              </p:spPr>
            </p:pic>
          </p:grpSp>
        </p:grpSp>
        <p:pic>
          <p:nvPicPr>
            <p:cNvPr id="442" name="Google Shape;442;p29"/>
            <p:cNvPicPr preferRelativeResize="0"/>
            <p:nvPr/>
          </p:nvPicPr>
          <p:blipFill rotWithShape="1">
            <a:blip r:embed="rId7" cstate="screen">
              <a:alphaModFix amt="70000"/>
              <a:extLst>
                <a:ext uri="{28A0092B-C50C-407E-A947-70E740481C1C}">
                  <a14:useLocalDpi xmlns:a14="http://schemas.microsoft.com/office/drawing/2010/main"/>
                </a:ext>
              </a:extLst>
            </a:blip>
            <a:srcRect/>
            <a:stretch/>
          </p:blipFill>
          <p:spPr>
            <a:xfrm>
              <a:off x="208638" y="3094332"/>
              <a:ext cx="767551" cy="842383"/>
            </a:xfrm>
            <a:prstGeom prst="rect">
              <a:avLst/>
            </a:prstGeom>
            <a:noFill/>
            <a:ln>
              <a:noFill/>
            </a:ln>
          </p:spPr>
        </p:pic>
        <p:grpSp>
          <p:nvGrpSpPr>
            <p:cNvPr id="443" name="Google Shape;443;p29"/>
            <p:cNvGrpSpPr/>
            <p:nvPr/>
          </p:nvGrpSpPr>
          <p:grpSpPr>
            <a:xfrm>
              <a:off x="330088" y="256238"/>
              <a:ext cx="8844508" cy="4584612"/>
              <a:chOff x="330088" y="256238"/>
              <a:chExt cx="8844508" cy="4584612"/>
            </a:xfrm>
          </p:grpSpPr>
          <p:pic>
            <p:nvPicPr>
              <p:cNvPr id="444" name="Google Shape;444;p2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364870" y="256260"/>
                <a:ext cx="524650" cy="444867"/>
              </a:xfrm>
              <a:prstGeom prst="rect">
                <a:avLst/>
              </a:prstGeom>
              <a:noFill/>
              <a:ln>
                <a:noFill/>
              </a:ln>
            </p:spPr>
          </p:pic>
          <p:pic>
            <p:nvPicPr>
              <p:cNvPr id="445" name="Google Shape;445;p29"/>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265490" y="3998450"/>
                <a:ext cx="909106" cy="842400"/>
              </a:xfrm>
              <a:prstGeom prst="rect">
                <a:avLst/>
              </a:prstGeom>
              <a:noFill/>
              <a:ln>
                <a:noFill/>
              </a:ln>
            </p:spPr>
          </p:pic>
          <p:pic>
            <p:nvPicPr>
              <p:cNvPr id="446" name="Google Shape;446;p29"/>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330088" y="256238"/>
                <a:ext cx="524675" cy="566497"/>
              </a:xfrm>
              <a:prstGeom prst="rect">
                <a:avLst/>
              </a:prstGeom>
              <a:noFill/>
              <a:ln>
                <a:noFill/>
              </a:ln>
            </p:spPr>
          </p:pic>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1pPr>
            <a:lvl2pPr lvl="1"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2pPr>
            <a:lvl3pPr lvl="2"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3pPr>
            <a:lvl4pPr lvl="3"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4pPr>
            <a:lvl5pPr lvl="4"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5pPr>
            <a:lvl6pPr lvl="5"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6pPr>
            <a:lvl7pPr lvl="6"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7pPr>
            <a:lvl8pPr lvl="7"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8pPr>
            <a:lvl9pPr lvl="8" rtl="0">
              <a:spcBef>
                <a:spcPts val="0"/>
              </a:spcBef>
              <a:spcAft>
                <a:spcPts val="0"/>
              </a:spcAft>
              <a:buClr>
                <a:schemeClr val="lt1"/>
              </a:buClr>
              <a:buSzPts val="3000"/>
              <a:buFont typeface="Sora SemiBold"/>
              <a:buNone/>
              <a:defRPr sz="3000">
                <a:solidFill>
                  <a:schemeClr val="lt1"/>
                </a:solidFill>
                <a:latin typeface="Sora SemiBold"/>
                <a:ea typeface="Sora SemiBold"/>
                <a:cs typeface="Sora SemiBold"/>
                <a:sym typeface="Sora SemiBold"/>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1pPr>
            <a:lvl2pPr marL="914400" lvl="1"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2pPr>
            <a:lvl3pPr marL="1371600" lvl="2"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3pPr>
            <a:lvl4pPr marL="1828800" lvl="3"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4pPr>
            <a:lvl5pPr marL="2286000" lvl="4"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5pPr>
            <a:lvl6pPr marL="2743200" lvl="5"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6pPr>
            <a:lvl7pPr marL="3200400" lvl="6"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7pPr>
            <a:lvl8pPr marL="3657600" lvl="7"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8pPr>
            <a:lvl9pPr marL="4114800" lvl="8" indent="-317500">
              <a:lnSpc>
                <a:spcPct val="115000"/>
              </a:lnSpc>
              <a:spcBef>
                <a:spcPts val="0"/>
              </a:spcBef>
              <a:spcAft>
                <a:spcPts val="0"/>
              </a:spcAft>
              <a:buClr>
                <a:schemeClr val="lt1"/>
              </a:buClr>
              <a:buSzPts val="1400"/>
              <a:buFont typeface="Bellota Text"/>
              <a:buChar char="■"/>
              <a:defRPr>
                <a:solidFill>
                  <a:schemeClr val="lt1"/>
                </a:solidFill>
                <a:latin typeface="Bellota Text"/>
                <a:ea typeface="Bellota Text"/>
                <a:cs typeface="Bellota Text"/>
                <a:sym typeface="Bellota Tex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8.jpeg"/></Relationships>
</file>

<file path=ppt/slides/_rels/slide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EFO_bsg1sw8?si=gWzuCOWSsDHOEWks" TargetMode="External"/><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image" Target="../media/image80.jpeg"/></Relationships>
</file>

<file path=ppt/slides/_rels/slide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1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88.jpeg"/></Relationships>
</file>

<file path=ppt/slides/_rels/slide1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91.jpeg"/><Relationship Id="rId4" Type="http://schemas.openxmlformats.org/officeDocument/2006/relationships/image" Target="../media/image90.png"/></Relationships>
</file>

<file path=ppt/slides/_rels/slide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hyperlink" Target="https://lt.wikipedia.org/wiki/%C5%A0viesmetis" TargetMode="External"/><Relationship Id="rId3" Type="http://schemas.openxmlformats.org/officeDocument/2006/relationships/hyperlink" Target="https://chatgpt.com/" TargetMode="External"/><Relationship Id="rId7" Type="http://schemas.openxmlformats.org/officeDocument/2006/relationships/hyperlink" Target="https://en.wikipedia.org/wiki/Light-year"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hyperlink" Target="https://lt.wikipedia.org/wiki/%C5%A0iltnamio_efektas" TargetMode="External"/><Relationship Id="rId5" Type="http://schemas.openxmlformats.org/officeDocument/2006/relationships/hyperlink" Target="https://sites.google.com/icsconfalonieri.edu.it/monzaclimate/our-project/experiment-greenhouse-effect-in-a-jar?authuser=0" TargetMode="External"/><Relationship Id="rId4" Type="http://schemas.openxmlformats.org/officeDocument/2006/relationships/hyperlink" Target="https://lt.wikipedia.org/wiki/Visat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50"/>
        <p:cNvGrpSpPr/>
        <p:nvPr/>
      </p:nvGrpSpPr>
      <p:grpSpPr>
        <a:xfrm>
          <a:off x="0" y="0"/>
          <a:ext cx="0" cy="0"/>
          <a:chOff x="0" y="0"/>
          <a:chExt cx="0" cy="0"/>
        </a:xfrm>
      </p:grpSpPr>
      <p:sp>
        <p:nvSpPr>
          <p:cNvPr id="451" name="Google Shape;451;p30"/>
          <p:cNvSpPr txBox="1">
            <a:spLocks noGrp="1"/>
          </p:cNvSpPr>
          <p:nvPr>
            <p:ph type="ctrTitle"/>
          </p:nvPr>
        </p:nvSpPr>
        <p:spPr>
          <a:xfrm>
            <a:off x="878275" y="1380475"/>
            <a:ext cx="5084700" cy="1018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Gyvybė Visatoje</a:t>
            </a:r>
            <a:endParaRPr/>
          </a:p>
        </p:txBody>
      </p:sp>
      <p:sp>
        <p:nvSpPr>
          <p:cNvPr id="452" name="Google Shape;452;p30"/>
          <p:cNvSpPr txBox="1">
            <a:spLocks noGrp="1"/>
          </p:cNvSpPr>
          <p:nvPr>
            <p:ph type="subTitle" idx="1"/>
          </p:nvPr>
        </p:nvSpPr>
        <p:spPr>
          <a:xfrm>
            <a:off x="1018250" y="2394224"/>
            <a:ext cx="4860600" cy="67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Meda Mikaločiūtė, Luka Molokanovaitė 8a</a:t>
            </a:r>
            <a:endParaRPr/>
          </a:p>
        </p:txBody>
      </p:sp>
      <p:grpSp>
        <p:nvGrpSpPr>
          <p:cNvPr id="453" name="Google Shape;453;p30"/>
          <p:cNvGrpSpPr/>
          <p:nvPr/>
        </p:nvGrpSpPr>
        <p:grpSpPr>
          <a:xfrm>
            <a:off x="6926154" y="1380469"/>
            <a:ext cx="1554500" cy="3046796"/>
            <a:chOff x="5643454" y="1154119"/>
            <a:chExt cx="1554500" cy="3046796"/>
          </a:xfrm>
        </p:grpSpPr>
        <p:pic>
          <p:nvPicPr>
            <p:cNvPr id="454" name="Google Shape;454;p3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43454" y="3053583"/>
              <a:ext cx="1554500" cy="1147332"/>
            </a:xfrm>
            <a:prstGeom prst="rect">
              <a:avLst/>
            </a:prstGeom>
            <a:noFill/>
            <a:ln>
              <a:noFill/>
            </a:ln>
          </p:spPr>
        </p:pic>
        <p:pic>
          <p:nvPicPr>
            <p:cNvPr id="455" name="Google Shape;455;p30"/>
            <p:cNvPicPr preferRelativeResize="0"/>
            <p:nvPr/>
          </p:nvPicPr>
          <p:blipFill rotWithShape="1">
            <a:blip r:embed="rId4" cstate="screen">
              <a:alphaModFix amt="70000"/>
              <a:extLst>
                <a:ext uri="{28A0092B-C50C-407E-A947-70E740481C1C}">
                  <a14:useLocalDpi xmlns:a14="http://schemas.microsoft.com/office/drawing/2010/main"/>
                </a:ext>
              </a:extLst>
            </a:blip>
            <a:srcRect/>
            <a:stretch/>
          </p:blipFill>
          <p:spPr>
            <a:xfrm>
              <a:off x="6047863" y="1154119"/>
              <a:ext cx="767551" cy="842383"/>
            </a:xfrm>
            <a:prstGeom prst="rect">
              <a:avLst/>
            </a:prstGeom>
            <a:noFill/>
            <a:ln>
              <a:noFill/>
            </a:ln>
          </p:spPr>
        </p:pic>
      </p:grpSp>
      <p:pic>
        <p:nvPicPr>
          <p:cNvPr id="456" name="Google Shape;456;p30"/>
          <p:cNvPicPr preferRelativeResize="0"/>
          <p:nvPr/>
        </p:nvPicPr>
        <p:blipFill rotWithShape="1">
          <a:blip r:embed="rId5" cstate="screen">
            <a:alphaModFix/>
            <a:extLst>
              <a:ext uri="{28A0092B-C50C-407E-A947-70E740481C1C}">
                <a14:useLocalDpi xmlns:a14="http://schemas.microsoft.com/office/drawing/2010/main"/>
              </a:ext>
            </a:extLst>
          </a:blip>
          <a:srcRect t="1603" b="8823"/>
          <a:stretch/>
        </p:blipFill>
        <p:spPr>
          <a:xfrm>
            <a:off x="5634100" y="2162725"/>
            <a:ext cx="2943700" cy="2636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31"/>
          <p:cNvSpPr txBox="1">
            <a:spLocks noGrp="1"/>
          </p:cNvSpPr>
          <p:nvPr>
            <p:ph type="ctrTitle"/>
          </p:nvPr>
        </p:nvSpPr>
        <p:spPr>
          <a:xfrm>
            <a:off x="1485150" y="1849480"/>
            <a:ext cx="6173700" cy="816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5800"/>
              <a:t>Kas yra Visata?</a:t>
            </a:r>
            <a:endParaRPr sz="5800"/>
          </a:p>
        </p:txBody>
      </p:sp>
      <p:sp>
        <p:nvSpPr>
          <p:cNvPr id="462" name="Google Shape;462;p31"/>
          <p:cNvSpPr txBox="1"/>
          <p:nvPr/>
        </p:nvSpPr>
        <p:spPr>
          <a:xfrm>
            <a:off x="1666625" y="2676461"/>
            <a:ext cx="5702700" cy="69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Bellota Text"/>
                <a:ea typeface="Bellota Text"/>
                <a:cs typeface="Bellota Text"/>
                <a:sym typeface="Bellota Text"/>
              </a:rPr>
              <a:t>Visata – tai visa kosminė erdvė, kurioje yra žvaigždės, planetos, galaktikos, juodosios skylės ir visa materija bei energija. Galima sakyti, kad visata - tai viskas.</a:t>
            </a:r>
            <a:endParaRPr>
              <a:solidFill>
                <a:schemeClr val="lt1"/>
              </a:solidFill>
              <a:latin typeface="Bellota Text"/>
              <a:ea typeface="Bellota Text"/>
              <a:cs typeface="Bellota Text"/>
              <a:sym typeface="Bellota Tex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32"/>
          <p:cNvSpPr txBox="1">
            <a:spLocks noGrp="1"/>
          </p:cNvSpPr>
          <p:nvPr>
            <p:ph type="title"/>
          </p:nvPr>
        </p:nvSpPr>
        <p:spPr>
          <a:xfrm>
            <a:off x="720000" y="722300"/>
            <a:ext cx="7704000" cy="530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Gyvybės požymių paieškos Visatoje</a:t>
            </a:r>
            <a:endParaRPr/>
          </a:p>
        </p:txBody>
      </p:sp>
      <p:sp>
        <p:nvSpPr>
          <p:cNvPr id="468" name="Google Shape;468;p32"/>
          <p:cNvSpPr txBox="1">
            <a:spLocks noGrp="1"/>
          </p:cNvSpPr>
          <p:nvPr>
            <p:ph type="subTitle" idx="1"/>
          </p:nvPr>
        </p:nvSpPr>
        <p:spPr>
          <a:xfrm>
            <a:off x="4743625" y="1911900"/>
            <a:ext cx="3680400" cy="2676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t>Netiesioginis būdas</a:t>
            </a:r>
            <a:endParaRPr b="1"/>
          </a:p>
          <a:p>
            <a:pPr marL="457200" lvl="0" indent="-406400" algn="l" rtl="0">
              <a:lnSpc>
                <a:spcPct val="100000"/>
              </a:lnSpc>
              <a:spcBef>
                <a:spcPts val="0"/>
              </a:spcBef>
              <a:spcAft>
                <a:spcPts val="0"/>
              </a:spcAft>
              <a:buSzPts val="2800"/>
              <a:buChar char="●"/>
            </a:pPr>
            <a:r>
              <a:rPr lang="en"/>
              <a:t>Radioteleskopai priima protingų būtybių signalus iš kosmoso;</a:t>
            </a:r>
            <a:endParaRPr/>
          </a:p>
          <a:p>
            <a:pPr marL="457200" lvl="0" indent="-406400" algn="l" rtl="0">
              <a:lnSpc>
                <a:spcPct val="100000"/>
              </a:lnSpc>
              <a:spcBef>
                <a:spcPts val="0"/>
              </a:spcBef>
              <a:spcAft>
                <a:spcPts val="0"/>
              </a:spcAft>
              <a:buSzPts val="2800"/>
              <a:buChar char="●"/>
            </a:pPr>
            <a:r>
              <a:rPr lang="en"/>
              <a:t>Teleskopais tyrinėjama šviesa, kurią egzoplanetos atspindi, ir ieškoma egzistuojančios gyvybės požymių.</a:t>
            </a:r>
            <a:endParaRPr/>
          </a:p>
        </p:txBody>
      </p:sp>
      <p:sp>
        <p:nvSpPr>
          <p:cNvPr id="469" name="Google Shape;469;p32"/>
          <p:cNvSpPr txBox="1">
            <a:spLocks noGrp="1"/>
          </p:cNvSpPr>
          <p:nvPr>
            <p:ph type="subTitle" idx="2"/>
          </p:nvPr>
        </p:nvSpPr>
        <p:spPr>
          <a:xfrm>
            <a:off x="684800" y="1911950"/>
            <a:ext cx="3574800" cy="2676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t>Tiesioginis būdas</a:t>
            </a:r>
            <a:endParaRPr b="1"/>
          </a:p>
          <a:p>
            <a:pPr marL="457200" lvl="0" indent="-406400" algn="l" rtl="0">
              <a:lnSpc>
                <a:spcPct val="100000"/>
              </a:lnSpc>
              <a:spcBef>
                <a:spcPts val="0"/>
              </a:spcBef>
              <a:spcAft>
                <a:spcPts val="0"/>
              </a:spcAft>
              <a:buSzPts val="2800"/>
              <a:buChar char="●"/>
            </a:pPr>
            <a:r>
              <a:rPr lang="en"/>
              <a:t>Tyrinėjami mėginiai;</a:t>
            </a:r>
            <a:endParaRPr/>
          </a:p>
          <a:p>
            <a:pPr marL="457200" lvl="0" indent="-406400" algn="l" rtl="0">
              <a:lnSpc>
                <a:spcPct val="100000"/>
              </a:lnSpc>
              <a:spcBef>
                <a:spcPts val="0"/>
              </a:spcBef>
              <a:spcAft>
                <a:spcPts val="0"/>
              </a:spcAft>
              <a:buSzPts val="2800"/>
              <a:buChar char="●"/>
            </a:pPr>
            <a:r>
              <a:rPr lang="en"/>
              <a:t>Teleskopais ir zondais tyrinėjamos Saulės sistemos planetos ir jų palydovai.</a:t>
            </a:r>
            <a:endParaRPr/>
          </a:p>
          <a:p>
            <a:pPr marL="0" lvl="0" indent="0" algn="ctr"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Kas yra organinė gyvybe?</a:t>
            </a:r>
            <a:endParaRPr/>
          </a:p>
        </p:txBody>
      </p:sp>
      <p:sp>
        <p:nvSpPr>
          <p:cNvPr id="475" name="Google Shape;475;p33"/>
          <p:cNvSpPr txBox="1">
            <a:spLocks noGrp="1"/>
          </p:cNvSpPr>
          <p:nvPr>
            <p:ph type="subTitle" idx="1"/>
          </p:nvPr>
        </p:nvSpPr>
        <p:spPr>
          <a:xfrm>
            <a:off x="4825250" y="1509550"/>
            <a:ext cx="3598800" cy="19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Organinei gyvybei reikalingi cheminiai junginiai, nes</a:t>
            </a:r>
            <a:endParaRPr b="1"/>
          </a:p>
          <a:p>
            <a:pPr marL="457200" lvl="0" indent="-406400" algn="l" rtl="0">
              <a:spcBef>
                <a:spcPts val="0"/>
              </a:spcBef>
              <a:spcAft>
                <a:spcPts val="0"/>
              </a:spcAft>
              <a:buSzPts val="2800"/>
              <a:buChar char="●"/>
            </a:pPr>
            <a:r>
              <a:rPr lang="en" b="1"/>
              <a:t>Jie saugo ir perduoda informaciją;</a:t>
            </a:r>
            <a:endParaRPr b="1"/>
          </a:p>
          <a:p>
            <a:pPr marL="457200" lvl="0" indent="-406400" algn="l" rtl="0">
              <a:lnSpc>
                <a:spcPct val="100000"/>
              </a:lnSpc>
              <a:spcBef>
                <a:spcPts val="0"/>
              </a:spcBef>
              <a:spcAft>
                <a:spcPts val="0"/>
              </a:spcAft>
              <a:buSzPts val="2800"/>
              <a:buChar char="●"/>
            </a:pPr>
            <a:r>
              <a:rPr lang="en" b="1"/>
              <a:t>Jie leidžia vykti gyvybiniams procesams, kurios palaiko gyvybę;</a:t>
            </a:r>
            <a:endParaRPr b="1"/>
          </a:p>
          <a:p>
            <a:pPr marL="457200" lvl="0" indent="-406400" algn="l" rtl="0">
              <a:lnSpc>
                <a:spcPct val="100000"/>
              </a:lnSpc>
              <a:spcBef>
                <a:spcPts val="0"/>
              </a:spcBef>
              <a:spcAft>
                <a:spcPts val="0"/>
              </a:spcAft>
              <a:buSzPts val="2800"/>
              <a:buChar char="●"/>
            </a:pPr>
            <a:r>
              <a:rPr lang="en" b="1"/>
              <a:t>Elementai sudaro sudėtingas molekules, be kurių neįmanoma gyvybė.</a:t>
            </a:r>
            <a:endParaRPr b="1"/>
          </a:p>
          <a:p>
            <a:pPr marL="0" lvl="0" indent="0" algn="l" rtl="0">
              <a:spcBef>
                <a:spcPts val="0"/>
              </a:spcBef>
              <a:spcAft>
                <a:spcPts val="0"/>
              </a:spcAft>
              <a:buNone/>
            </a:pPr>
            <a:endParaRPr b="1"/>
          </a:p>
        </p:txBody>
      </p:sp>
      <p:sp>
        <p:nvSpPr>
          <p:cNvPr id="476" name="Google Shape;476;p33"/>
          <p:cNvSpPr txBox="1">
            <a:spLocks noGrp="1"/>
          </p:cNvSpPr>
          <p:nvPr>
            <p:ph type="subTitle" idx="2"/>
          </p:nvPr>
        </p:nvSpPr>
        <p:spPr>
          <a:xfrm>
            <a:off x="720000" y="1287950"/>
            <a:ext cx="3598800" cy="218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a:t>Organinė gyvybė</a:t>
            </a:r>
            <a:r>
              <a:rPr lang="en"/>
              <a:t> - tokia gyvybė, kuriai būtina vanduo, sudėtingi anglies junginiai, cheminių elementų įvairovė ir kt.</a:t>
            </a:r>
            <a:endParaRPr/>
          </a:p>
          <a:p>
            <a:pPr marL="0" lvl="0" indent="0" algn="ctr" rtl="0">
              <a:spcBef>
                <a:spcPts val="0"/>
              </a:spcBef>
              <a:spcAft>
                <a:spcPts val="0"/>
              </a:spcAft>
              <a:buNone/>
            </a:pPr>
            <a:endParaRPr/>
          </a:p>
        </p:txBody>
      </p:sp>
      <p:pic>
        <p:nvPicPr>
          <p:cNvPr id="477" name="Google Shape;477;p3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434600" y="3049100"/>
            <a:ext cx="3230950" cy="1817400"/>
          </a:xfrm>
          <a:prstGeom prst="rect">
            <a:avLst/>
          </a:prstGeom>
          <a:noFill/>
          <a:ln>
            <a:noFill/>
          </a:ln>
        </p:spPr>
      </p:pic>
      <p:pic>
        <p:nvPicPr>
          <p:cNvPr id="478" name="Google Shape;478;p33"/>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07475" y="2553425"/>
            <a:ext cx="2665224" cy="1525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34"/>
          <p:cNvSpPr txBox="1">
            <a:spLocks noGrp="1"/>
          </p:cNvSpPr>
          <p:nvPr>
            <p:ph type="title"/>
          </p:nvPr>
        </p:nvSpPr>
        <p:spPr>
          <a:xfrm>
            <a:off x="713225" y="1802736"/>
            <a:ext cx="4250400" cy="994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t>Žvaigždės</a:t>
            </a:r>
            <a:endParaRPr sz="6000"/>
          </a:p>
        </p:txBody>
      </p:sp>
      <p:sp>
        <p:nvSpPr>
          <p:cNvPr id="484" name="Google Shape;484;p34"/>
          <p:cNvSpPr txBox="1">
            <a:spLocks noGrp="1"/>
          </p:cNvSpPr>
          <p:nvPr>
            <p:ph type="subTitle" idx="1"/>
          </p:nvPr>
        </p:nvSpPr>
        <p:spPr>
          <a:xfrm>
            <a:off x="713225" y="2797525"/>
            <a:ext cx="4250400" cy="63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Žvaigždžių karta, priešžvaigždinė gyvybės zona; sąlygos gyvybei egzistuoti, kurias turi atitikti žvaigždė.</a:t>
            </a:r>
            <a:endParaRPr/>
          </a:p>
        </p:txBody>
      </p:sp>
      <p:pic>
        <p:nvPicPr>
          <p:cNvPr id="485" name="Google Shape;485;p3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128475" y="1340425"/>
            <a:ext cx="3669975" cy="2718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35"/>
          <p:cNvSpPr txBox="1">
            <a:spLocks noGrp="1"/>
          </p:cNvSpPr>
          <p:nvPr>
            <p:ph type="title" idx="4294967295"/>
          </p:nvPr>
        </p:nvSpPr>
        <p:spPr>
          <a:xfrm>
            <a:off x="720000" y="588150"/>
            <a:ext cx="7704000" cy="50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400"/>
              <a:t>Trumpas filmukas apie žvaigždes</a:t>
            </a:r>
            <a:endParaRPr sz="1800"/>
          </a:p>
          <a:p>
            <a:pPr marL="0" lvl="0" indent="0" algn="ctr" rtl="0">
              <a:spcBef>
                <a:spcPts val="0"/>
              </a:spcBef>
              <a:spcAft>
                <a:spcPts val="0"/>
              </a:spcAft>
              <a:buNone/>
            </a:pPr>
            <a:r>
              <a:rPr lang="en" sz="1800"/>
              <a:t>(pagrindinė informacija)</a:t>
            </a:r>
            <a:endParaRPr sz="1800"/>
          </a:p>
        </p:txBody>
      </p:sp>
      <p:sp>
        <p:nvSpPr>
          <p:cNvPr id="491" name="Google Shape;491;p35"/>
          <p:cNvSpPr txBox="1">
            <a:spLocks noGrp="1"/>
          </p:cNvSpPr>
          <p:nvPr>
            <p:ph type="body" idx="4294967295"/>
          </p:nvPr>
        </p:nvSpPr>
        <p:spPr>
          <a:xfrm>
            <a:off x="720000" y="1643675"/>
            <a:ext cx="7704000" cy="2988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900" u="sng">
                <a:solidFill>
                  <a:schemeClr val="hlink"/>
                </a:solidFill>
                <a:hlinkClick r:id="rId3"/>
              </a:rPr>
              <a:t>https://youtu.be/EFO_bsg1sw8?si=gWzuCOWSsDHOEWks</a:t>
            </a:r>
            <a:endParaRPr sz="1900"/>
          </a:p>
          <a:p>
            <a:pPr marL="0" lvl="0" indent="0" algn="ctr" rtl="0">
              <a:spcBef>
                <a:spcPts val="0"/>
              </a:spcBef>
              <a:spcAft>
                <a:spcPts val="0"/>
              </a:spcAft>
              <a:buNone/>
            </a:pPr>
            <a:endParaRPr sz="1900"/>
          </a:p>
        </p:txBody>
      </p:sp>
      <p:pic>
        <p:nvPicPr>
          <p:cNvPr id="492" name="Google Shape;492;p3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585100" y="2329925"/>
            <a:ext cx="4217101" cy="2372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3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Žvaigždžių kartos ir jų reikšmė gyvybei</a:t>
            </a:r>
            <a:endParaRPr/>
          </a:p>
          <a:p>
            <a:pPr marL="0" lvl="0" indent="0" algn="l" rtl="0">
              <a:spcBef>
                <a:spcPts val="0"/>
              </a:spcBef>
              <a:spcAft>
                <a:spcPts val="0"/>
              </a:spcAft>
              <a:buNone/>
            </a:pPr>
            <a:endParaRPr/>
          </a:p>
        </p:txBody>
      </p:sp>
      <p:sp>
        <p:nvSpPr>
          <p:cNvPr id="498" name="Google Shape;498;p36"/>
          <p:cNvSpPr txBox="1">
            <a:spLocks noGrp="1"/>
          </p:cNvSpPr>
          <p:nvPr>
            <p:ph type="body" idx="1"/>
          </p:nvPr>
        </p:nvSpPr>
        <p:spPr>
          <a:xfrm>
            <a:off x="720000" y="1215750"/>
            <a:ext cx="43761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b="1"/>
              <a:t>Žvaigždžių kartos ir jų reikšmė gyvybei:</a:t>
            </a:r>
            <a:endParaRPr b="1"/>
          </a:p>
          <a:p>
            <a:pPr marL="457200" lvl="0" indent="-317500" algn="l" rtl="0">
              <a:spcBef>
                <a:spcPts val="1200"/>
              </a:spcBef>
              <a:spcAft>
                <a:spcPts val="0"/>
              </a:spcAft>
              <a:buClr>
                <a:schemeClr val="lt1"/>
              </a:buClr>
              <a:buSzPts val="1400"/>
              <a:buFont typeface="Bellota Text"/>
              <a:buChar char="●"/>
            </a:pPr>
            <a:r>
              <a:rPr lang="en"/>
              <a:t>I kartos žvaigždės</a:t>
            </a:r>
            <a:endParaRPr/>
          </a:p>
          <a:p>
            <a:pPr marL="457200" lvl="0" indent="-317500" algn="l" rtl="0">
              <a:spcBef>
                <a:spcPts val="0"/>
              </a:spcBef>
              <a:spcAft>
                <a:spcPts val="0"/>
              </a:spcAft>
              <a:buClr>
                <a:schemeClr val="lt1"/>
              </a:buClr>
              <a:buSzPts val="1400"/>
              <a:buFont typeface="Bellota Text"/>
              <a:buChar char="●"/>
            </a:pPr>
            <a:r>
              <a:rPr lang="en"/>
              <a:t>II kartos žvaigždės</a:t>
            </a:r>
            <a:endParaRPr/>
          </a:p>
          <a:p>
            <a:pPr marL="457200" lvl="0" indent="-317500" algn="l" rtl="0">
              <a:spcBef>
                <a:spcPts val="0"/>
              </a:spcBef>
              <a:spcAft>
                <a:spcPts val="0"/>
              </a:spcAft>
              <a:buClr>
                <a:schemeClr val="lt1"/>
              </a:buClr>
              <a:buSzPts val="1400"/>
              <a:buFont typeface="Arial"/>
              <a:buChar char="●"/>
            </a:pPr>
            <a:r>
              <a:rPr lang="en"/>
              <a:t>III kartos žvaigždės </a:t>
            </a:r>
            <a:endParaRPr/>
          </a:p>
          <a:p>
            <a:pPr marL="0" lvl="0" indent="0" algn="l" rtl="0">
              <a:spcBef>
                <a:spcPts val="1200"/>
              </a:spcBef>
              <a:spcAft>
                <a:spcPts val="0"/>
              </a:spcAft>
              <a:buNone/>
            </a:pPr>
            <a:r>
              <a:rPr lang="en" b="1"/>
              <a:t>Reikšmė gyvybei:</a:t>
            </a:r>
            <a:br>
              <a:rPr lang="en" b="1"/>
            </a:br>
            <a:r>
              <a:rPr lang="en"/>
              <a:t>Kiekviena žvaigždžių karta praturtina Visatą gyvybei reikalingais elementais. Be ankstesnių žvaigždžių kartų nebūtų nei planetų, nei gyvybės.</a:t>
            </a:r>
            <a:endParaRPr/>
          </a:p>
          <a:p>
            <a:pPr marL="0" lvl="0" indent="0" algn="l" rtl="0">
              <a:spcBef>
                <a:spcPts val="1200"/>
              </a:spcBef>
              <a:spcAft>
                <a:spcPts val="0"/>
              </a:spcAft>
              <a:buNone/>
            </a:pPr>
            <a:endParaRPr/>
          </a:p>
        </p:txBody>
      </p:sp>
      <p:pic>
        <p:nvPicPr>
          <p:cNvPr id="499" name="Google Shape;499;p36"/>
          <p:cNvPicPr preferRelativeResize="0"/>
          <p:nvPr/>
        </p:nvPicPr>
        <p:blipFill>
          <a:blip r:embed="rId3">
            <a:alphaModFix/>
          </a:blip>
          <a:stretch>
            <a:fillRect/>
          </a:stretch>
        </p:blipFill>
        <p:spPr>
          <a:xfrm>
            <a:off x="5416325" y="1574025"/>
            <a:ext cx="3075875" cy="1995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3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Priešžvaigždinė gyvybės zona</a:t>
            </a:r>
            <a:endParaRPr/>
          </a:p>
        </p:txBody>
      </p:sp>
      <p:sp>
        <p:nvSpPr>
          <p:cNvPr id="505" name="Google Shape;505;p37"/>
          <p:cNvSpPr txBox="1">
            <a:spLocks noGrp="1"/>
          </p:cNvSpPr>
          <p:nvPr>
            <p:ph type="body" idx="1"/>
          </p:nvPr>
        </p:nvSpPr>
        <p:spPr>
          <a:xfrm>
            <a:off x="720000" y="1504550"/>
            <a:ext cx="7907400" cy="3127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b="1" u="sng"/>
              <a:t>Priešžvaigždinė gyvybes zona </a:t>
            </a:r>
            <a:r>
              <a:rPr lang="en"/>
              <a:t>- erdvė aplink žvaigžde, kur yra tinkamos sąlygos atsirasti ir išlikti gyvybei.</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Gyvybė gali atsirasti ir vystytis tik žvaigždės planetoje.</a:t>
            </a:r>
            <a:endParaRPr/>
          </a:p>
          <a:p>
            <a:pPr marL="0" lvl="0" indent="0" algn="l" rtl="0">
              <a:spcBef>
                <a:spcPts val="0"/>
              </a:spcBef>
              <a:spcAft>
                <a:spcPts val="0"/>
              </a:spcAft>
              <a:buNone/>
            </a:pPr>
            <a:endParaRPr/>
          </a:p>
        </p:txBody>
      </p:sp>
      <p:pic>
        <p:nvPicPr>
          <p:cNvPr id="506" name="Google Shape;506;p3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560529" y="2675896"/>
            <a:ext cx="5803527" cy="2101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3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Sąlygos gyvybei egzistuoti: žvaigždes vaidmuo</a:t>
            </a:r>
            <a:endParaRPr/>
          </a:p>
        </p:txBody>
      </p:sp>
      <p:sp>
        <p:nvSpPr>
          <p:cNvPr id="512" name="Google Shape;512;p38"/>
          <p:cNvSpPr txBox="1">
            <a:spLocks noGrp="1"/>
          </p:cNvSpPr>
          <p:nvPr>
            <p:ph type="body" idx="1"/>
          </p:nvPr>
        </p:nvSpPr>
        <p:spPr>
          <a:xfrm>
            <a:off x="720000" y="1652625"/>
            <a:ext cx="3981300" cy="29796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b="1"/>
              <a:t>Žvaigždžių vaidmuo gyvybei egzistuoti:</a:t>
            </a:r>
            <a:endParaRPr b="1"/>
          </a:p>
          <a:p>
            <a:pPr marL="457200" lvl="0" indent="-317500" algn="l" rtl="0">
              <a:spcBef>
                <a:spcPts val="1200"/>
              </a:spcBef>
              <a:spcAft>
                <a:spcPts val="0"/>
              </a:spcAft>
              <a:buClr>
                <a:schemeClr val="lt1"/>
              </a:buClr>
              <a:buSzPts val="1400"/>
              <a:buFont typeface="Bellota Text"/>
              <a:buChar char="●"/>
            </a:pPr>
            <a:r>
              <a:rPr lang="en"/>
              <a:t>Energijos šaltinis;</a:t>
            </a:r>
            <a:endParaRPr/>
          </a:p>
          <a:p>
            <a:pPr marL="457200" lvl="0" indent="-317500" algn="l" rtl="0">
              <a:spcBef>
                <a:spcPts val="0"/>
              </a:spcBef>
              <a:spcAft>
                <a:spcPts val="0"/>
              </a:spcAft>
              <a:buClr>
                <a:schemeClr val="lt1"/>
              </a:buClr>
              <a:buSzPts val="1400"/>
              <a:buFont typeface="Bellota Text"/>
              <a:buChar char="●"/>
            </a:pPr>
            <a:r>
              <a:rPr lang="en"/>
              <a:t>Tinkama temperatūra;</a:t>
            </a:r>
            <a:endParaRPr/>
          </a:p>
          <a:p>
            <a:pPr marL="457200" lvl="0" indent="-317500" algn="l" rtl="0">
              <a:spcBef>
                <a:spcPts val="0"/>
              </a:spcBef>
              <a:spcAft>
                <a:spcPts val="0"/>
              </a:spcAft>
              <a:buClr>
                <a:schemeClr val="lt1"/>
              </a:buClr>
              <a:buSzPts val="1400"/>
              <a:buFont typeface="Bellota Text"/>
              <a:buChar char="●"/>
            </a:pPr>
            <a:r>
              <a:rPr lang="en"/>
              <a:t>Cheminių elementų kilmė;</a:t>
            </a:r>
            <a:endParaRPr/>
          </a:p>
          <a:p>
            <a:pPr marL="457200" lvl="0" indent="-317500" algn="l" rtl="0">
              <a:spcBef>
                <a:spcPts val="0"/>
              </a:spcBef>
              <a:spcAft>
                <a:spcPts val="0"/>
              </a:spcAft>
              <a:buClr>
                <a:schemeClr val="lt1"/>
              </a:buClr>
              <a:buSzPts val="1400"/>
              <a:buFont typeface="Bellota Text"/>
              <a:buChar char="●"/>
            </a:pPr>
            <a:r>
              <a:rPr lang="en"/>
              <a:t>Stabilumas.</a:t>
            </a:r>
            <a:endParaRPr/>
          </a:p>
        </p:txBody>
      </p:sp>
      <p:pic>
        <p:nvPicPr>
          <p:cNvPr id="513" name="Google Shape;513;p3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632075" y="1502525"/>
            <a:ext cx="4137899" cy="275702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3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Kokias sąlygas gyvybei turi atitikti žvaigždė?</a:t>
            </a:r>
            <a:endParaRPr/>
          </a:p>
        </p:txBody>
      </p:sp>
      <p:sp>
        <p:nvSpPr>
          <p:cNvPr id="519" name="Google Shape;519;p39"/>
          <p:cNvSpPr txBox="1">
            <a:spLocks noGrp="1"/>
          </p:cNvSpPr>
          <p:nvPr>
            <p:ph type="body" idx="1"/>
          </p:nvPr>
        </p:nvSpPr>
        <p:spPr>
          <a:xfrm>
            <a:off x="720000" y="1551400"/>
            <a:ext cx="39318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a:t>Žvaigždė, kad aplink ją galėtų egzistuoti gyvybė, turi atitikti kelias pagrindines sąlygas:</a:t>
            </a:r>
            <a:endParaRPr/>
          </a:p>
          <a:p>
            <a:pPr marL="457200" lvl="0" indent="-317500" algn="l" rtl="0">
              <a:spcBef>
                <a:spcPts val="1200"/>
              </a:spcBef>
              <a:spcAft>
                <a:spcPts val="0"/>
              </a:spcAft>
              <a:buClr>
                <a:schemeClr val="lt1"/>
              </a:buClr>
              <a:buSzPts val="1400"/>
              <a:buFont typeface="Arial"/>
              <a:buChar char="●"/>
            </a:pPr>
            <a:r>
              <a:rPr lang="en"/>
              <a:t>Tinkamas dydis ir masė;</a:t>
            </a:r>
            <a:endParaRPr/>
          </a:p>
          <a:p>
            <a:pPr marL="457200" lvl="0" indent="-317500" algn="l" rtl="0">
              <a:spcBef>
                <a:spcPts val="0"/>
              </a:spcBef>
              <a:spcAft>
                <a:spcPts val="0"/>
              </a:spcAft>
              <a:buClr>
                <a:schemeClr val="lt1"/>
              </a:buClr>
              <a:buSzPts val="1400"/>
              <a:buFont typeface="Arial"/>
              <a:buChar char="●"/>
            </a:pPr>
            <a:r>
              <a:rPr lang="en"/>
              <a:t>Ilgas ir stabilus gyvavimo laikas; </a:t>
            </a:r>
            <a:endParaRPr/>
          </a:p>
          <a:p>
            <a:pPr marL="457200" lvl="0" indent="-317500" algn="l" rtl="0">
              <a:spcBef>
                <a:spcPts val="0"/>
              </a:spcBef>
              <a:spcAft>
                <a:spcPts val="0"/>
              </a:spcAft>
              <a:buClr>
                <a:schemeClr val="lt1"/>
              </a:buClr>
              <a:buSzPts val="1400"/>
              <a:buFont typeface="Arial"/>
              <a:buChar char="●"/>
            </a:pPr>
            <a:r>
              <a:rPr lang="en"/>
              <a:t>Pastovi spinduliuotė; </a:t>
            </a:r>
            <a:endParaRPr/>
          </a:p>
          <a:p>
            <a:pPr marL="457200" lvl="0" indent="-317500" algn="l" rtl="0">
              <a:spcBef>
                <a:spcPts val="0"/>
              </a:spcBef>
              <a:spcAft>
                <a:spcPts val="0"/>
              </a:spcAft>
              <a:buClr>
                <a:schemeClr val="lt1"/>
              </a:buClr>
              <a:buSzPts val="1400"/>
              <a:buFont typeface="Arial"/>
              <a:buChar char="●"/>
            </a:pPr>
            <a:r>
              <a:rPr lang="en"/>
              <a:t>Tinkama temperatūra;</a:t>
            </a:r>
            <a:endParaRPr/>
          </a:p>
          <a:p>
            <a:pPr marL="457200" lvl="0" indent="-317500" algn="l" rtl="0">
              <a:spcBef>
                <a:spcPts val="0"/>
              </a:spcBef>
              <a:spcAft>
                <a:spcPts val="0"/>
              </a:spcAft>
              <a:buClr>
                <a:schemeClr val="lt1"/>
              </a:buClr>
              <a:buSzPts val="1400"/>
              <a:buFont typeface="Arial"/>
              <a:buChar char="●"/>
            </a:pPr>
            <a:r>
              <a:rPr lang="en"/>
              <a:t>Pakankamas cheminių elementų kiekis.</a:t>
            </a:r>
            <a:endParaRPr/>
          </a:p>
        </p:txBody>
      </p:sp>
      <p:pic>
        <p:nvPicPr>
          <p:cNvPr id="520" name="Google Shape;520;p3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769225" y="1738025"/>
            <a:ext cx="4187402" cy="2351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40"/>
          <p:cNvSpPr txBox="1">
            <a:spLocks noGrp="1"/>
          </p:cNvSpPr>
          <p:nvPr>
            <p:ph type="ctrTitle"/>
          </p:nvPr>
        </p:nvSpPr>
        <p:spPr>
          <a:xfrm>
            <a:off x="709175" y="1243950"/>
            <a:ext cx="4860600" cy="155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t>Planetos</a:t>
            </a:r>
            <a:endParaRPr sz="6000"/>
          </a:p>
        </p:txBody>
      </p:sp>
      <p:sp>
        <p:nvSpPr>
          <p:cNvPr id="526" name="Google Shape;526;p40"/>
          <p:cNvSpPr txBox="1">
            <a:spLocks noGrp="1"/>
          </p:cNvSpPr>
          <p:nvPr>
            <p:ph type="subTitle" idx="1"/>
          </p:nvPr>
        </p:nvSpPr>
        <p:spPr>
          <a:xfrm>
            <a:off x="709175" y="2984973"/>
            <a:ext cx="4860600" cy="60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Sąlygos gyvybei egzistuoti, kurias turi atitikti planeta</a:t>
            </a:r>
            <a:endParaRPr/>
          </a:p>
        </p:txBody>
      </p:sp>
      <p:pic>
        <p:nvPicPr>
          <p:cNvPr id="527" name="Google Shape;527;p40"/>
          <p:cNvPicPr preferRelativeResize="0"/>
          <p:nvPr/>
        </p:nvPicPr>
        <p:blipFill>
          <a:blip r:embed="rId3">
            <a:alphaModFix/>
          </a:blip>
          <a:stretch>
            <a:fillRect/>
          </a:stretch>
        </p:blipFill>
        <p:spPr>
          <a:xfrm>
            <a:off x="5943001" y="625351"/>
            <a:ext cx="3073200" cy="3073225"/>
          </a:xfrm>
          <a:prstGeom prst="rect">
            <a:avLst/>
          </a:prstGeom>
          <a:noFill/>
          <a:ln>
            <a:noFill/>
          </a:ln>
        </p:spPr>
      </p:pic>
      <p:pic>
        <p:nvPicPr>
          <p:cNvPr id="528" name="Google Shape;528;p4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54724" y="3898950"/>
            <a:ext cx="1958381" cy="1244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4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Kokias sąlygas gyvybei turi atitikti planeta?</a:t>
            </a:r>
            <a:endParaRPr/>
          </a:p>
        </p:txBody>
      </p:sp>
      <p:sp>
        <p:nvSpPr>
          <p:cNvPr id="534" name="Google Shape;534;p41"/>
          <p:cNvSpPr txBox="1">
            <a:spLocks noGrp="1"/>
          </p:cNvSpPr>
          <p:nvPr>
            <p:ph type="body" idx="1"/>
          </p:nvPr>
        </p:nvSpPr>
        <p:spPr>
          <a:xfrm>
            <a:off x="720000" y="1696175"/>
            <a:ext cx="3984300" cy="293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a:t>Sąlygos gyvybei egzistuoti, kurias turi atitikti planetą:</a:t>
            </a:r>
            <a:endParaRPr b="1" u="sng"/>
          </a:p>
          <a:p>
            <a:pPr marL="457200" lvl="0" indent="-317500" algn="l" rtl="0">
              <a:lnSpc>
                <a:spcPct val="100000"/>
              </a:lnSpc>
              <a:spcBef>
                <a:spcPts val="0"/>
              </a:spcBef>
              <a:spcAft>
                <a:spcPts val="0"/>
              </a:spcAft>
              <a:buSzPts val="1400"/>
              <a:buChar char="●"/>
            </a:pPr>
            <a:r>
              <a:rPr lang="en"/>
              <a:t>Planeta turi būti priežvaigždinėje gydybės zonoje.</a:t>
            </a:r>
            <a:endParaRPr/>
          </a:p>
          <a:p>
            <a:pPr marL="457200" lvl="0" indent="-317500" algn="l" rtl="0">
              <a:lnSpc>
                <a:spcPct val="115000"/>
              </a:lnSpc>
              <a:spcBef>
                <a:spcPts val="0"/>
              </a:spcBef>
              <a:spcAft>
                <a:spcPts val="0"/>
              </a:spcAft>
              <a:buSzPts val="1400"/>
              <a:buChar char="●"/>
            </a:pPr>
            <a:r>
              <a:rPr lang="en"/>
              <a:t>Planetos orbita aplink žvaigždę turi būti artima apskritimui.</a:t>
            </a:r>
            <a:endParaRPr/>
          </a:p>
          <a:p>
            <a:pPr marL="457200" lvl="0" indent="-317500" algn="l" rtl="0">
              <a:lnSpc>
                <a:spcPct val="150000"/>
              </a:lnSpc>
              <a:spcBef>
                <a:spcPts val="0"/>
              </a:spcBef>
              <a:spcAft>
                <a:spcPts val="0"/>
              </a:spcAft>
              <a:buSzPts val="1400"/>
              <a:buChar char="●"/>
            </a:pPr>
            <a:r>
              <a:rPr lang="en"/>
              <a:t>Planeta turi būti maždaug Žemės masės.</a:t>
            </a:r>
            <a:endParaRPr/>
          </a:p>
          <a:p>
            <a:pPr marL="0" lvl="0" indent="0" algn="l" rtl="0">
              <a:spcBef>
                <a:spcPts val="0"/>
              </a:spcBef>
              <a:spcAft>
                <a:spcPts val="0"/>
              </a:spcAft>
              <a:buNone/>
            </a:pPr>
            <a:endParaRPr b="1" u="sng"/>
          </a:p>
        </p:txBody>
      </p:sp>
      <p:pic>
        <p:nvPicPr>
          <p:cNvPr id="535" name="Google Shape;535;p4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644675" y="3274625"/>
            <a:ext cx="3984149" cy="1442474"/>
          </a:xfrm>
          <a:prstGeom prst="rect">
            <a:avLst/>
          </a:prstGeom>
          <a:noFill/>
          <a:ln>
            <a:noFill/>
          </a:ln>
        </p:spPr>
      </p:pic>
      <p:sp>
        <p:nvSpPr>
          <p:cNvPr id="536" name="Google Shape;536;p41"/>
          <p:cNvSpPr txBox="1"/>
          <p:nvPr/>
        </p:nvSpPr>
        <p:spPr>
          <a:xfrm>
            <a:off x="5479450" y="4632275"/>
            <a:ext cx="2754000" cy="31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D9EAD3"/>
                </a:solidFill>
                <a:latin typeface="Bellota Text"/>
                <a:ea typeface="Bellota Text"/>
                <a:cs typeface="Bellota Text"/>
                <a:sym typeface="Bellota Text"/>
              </a:rPr>
              <a:t>Priešžvaigždinė gyvybės zona.</a:t>
            </a:r>
            <a:endParaRPr>
              <a:solidFill>
                <a:srgbClr val="D9EAD3"/>
              </a:solidFill>
              <a:latin typeface="Bellota Text"/>
              <a:ea typeface="Bellota Text"/>
              <a:cs typeface="Bellota Text"/>
              <a:sym typeface="Bellota Text"/>
            </a:endParaRPr>
          </a:p>
        </p:txBody>
      </p:sp>
      <p:pic>
        <p:nvPicPr>
          <p:cNvPr id="537" name="Google Shape;537;p41"/>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560000" y="1156175"/>
            <a:ext cx="2970000" cy="1980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 tik Žemė turi tinkamas sąlygas gyvybei?</a:t>
            </a:r>
            <a:endParaRPr/>
          </a:p>
        </p:txBody>
      </p:sp>
      <p:sp>
        <p:nvSpPr>
          <p:cNvPr id="543" name="Google Shape;543;p42"/>
          <p:cNvSpPr txBox="1">
            <a:spLocks noGrp="1"/>
          </p:cNvSpPr>
          <p:nvPr>
            <p:ph type="body" idx="1"/>
          </p:nvPr>
        </p:nvSpPr>
        <p:spPr>
          <a:xfrm>
            <a:off x="720000" y="1556225"/>
            <a:ext cx="4076100" cy="307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 tik Žemė gali turėti tinkamas sąlygas gyvybei, tačiau Žemė kol kas yra vienintelė planeta, kurioje gyvybė tikrai patvirtinta.</a:t>
            </a:r>
            <a:endParaRPr/>
          </a:p>
          <a:p>
            <a:pPr marL="0" lvl="0" indent="0" algn="l" rtl="0">
              <a:spcBef>
                <a:spcPts val="0"/>
              </a:spcBef>
              <a:spcAft>
                <a:spcPts val="0"/>
              </a:spcAft>
              <a:buNone/>
            </a:pPr>
            <a:endParaRPr/>
          </a:p>
          <a:p>
            <a:pPr marL="0" lvl="0" indent="0" algn="l" rtl="0">
              <a:spcBef>
                <a:spcPts val="0"/>
              </a:spcBef>
              <a:spcAft>
                <a:spcPts val="0"/>
              </a:spcAft>
              <a:buNone/>
            </a:pPr>
            <a:r>
              <a:rPr lang="en" b="1"/>
              <a:t>Kur dar gali būti tinkamos sąlygos?</a:t>
            </a:r>
            <a:endParaRPr b="1"/>
          </a:p>
          <a:p>
            <a:pPr marL="457200" lvl="0" indent="-317500" algn="l" rtl="0">
              <a:spcBef>
                <a:spcPts val="0"/>
              </a:spcBef>
              <a:spcAft>
                <a:spcPts val="0"/>
              </a:spcAft>
              <a:buSzPts val="1400"/>
              <a:buChar char="●"/>
            </a:pPr>
            <a:r>
              <a:rPr lang="en"/>
              <a:t>Marse;</a:t>
            </a:r>
            <a:endParaRPr/>
          </a:p>
          <a:p>
            <a:pPr marL="457200" lvl="0" indent="-317500" algn="l" rtl="0">
              <a:spcBef>
                <a:spcPts val="0"/>
              </a:spcBef>
              <a:spcAft>
                <a:spcPts val="0"/>
              </a:spcAft>
              <a:buSzPts val="1400"/>
              <a:buChar char="●"/>
            </a:pPr>
            <a:r>
              <a:rPr lang="en"/>
              <a:t>Europa (Jupiterio palydovas).</a:t>
            </a:r>
            <a:endParaRPr/>
          </a:p>
          <a:p>
            <a:pPr marL="0" lvl="0" indent="0" algn="l" rtl="0">
              <a:spcBef>
                <a:spcPts val="0"/>
              </a:spcBef>
              <a:spcAft>
                <a:spcPts val="0"/>
              </a:spcAft>
              <a:buNone/>
            </a:pPr>
            <a:r>
              <a:rPr lang="en"/>
              <a:t>Šiose vietose sąlygos gali būti tinkamos mikrobinei gyvybei.</a:t>
            </a:r>
            <a:endParaRPr/>
          </a:p>
        </p:txBody>
      </p:sp>
      <p:pic>
        <p:nvPicPr>
          <p:cNvPr id="544" name="Google Shape;544;p4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12650" y="1260525"/>
            <a:ext cx="1838177" cy="1838177"/>
          </a:xfrm>
          <a:prstGeom prst="rect">
            <a:avLst/>
          </a:prstGeom>
          <a:noFill/>
          <a:ln>
            <a:noFill/>
          </a:ln>
        </p:spPr>
      </p:pic>
      <p:pic>
        <p:nvPicPr>
          <p:cNvPr id="545" name="Google Shape;545;p42"/>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154850" y="1935274"/>
            <a:ext cx="1713099" cy="1713099"/>
          </a:xfrm>
          <a:prstGeom prst="rect">
            <a:avLst/>
          </a:prstGeom>
          <a:noFill/>
          <a:ln>
            <a:noFill/>
          </a:ln>
        </p:spPr>
      </p:pic>
      <p:pic>
        <p:nvPicPr>
          <p:cNvPr id="546" name="Google Shape;546;p4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293550" y="3248177"/>
            <a:ext cx="1661274" cy="16612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Šiltnamio efektas –</a:t>
            </a:r>
            <a:endParaRPr/>
          </a:p>
          <a:p>
            <a:pPr marL="0" lvl="0" indent="0" algn="ctr" rtl="0">
              <a:spcBef>
                <a:spcPts val="0"/>
              </a:spcBef>
              <a:spcAft>
                <a:spcPts val="0"/>
              </a:spcAft>
              <a:buNone/>
            </a:pPr>
            <a:r>
              <a:rPr lang="en" sz="2100"/>
              <a:t>Kaip klimato kaita gali sunaikinti gyvybę planetoje</a:t>
            </a:r>
            <a:endParaRPr sz="2100"/>
          </a:p>
        </p:txBody>
      </p:sp>
      <p:sp>
        <p:nvSpPr>
          <p:cNvPr id="552" name="Google Shape;552;p43"/>
          <p:cNvSpPr txBox="1">
            <a:spLocks noGrp="1"/>
          </p:cNvSpPr>
          <p:nvPr>
            <p:ph type="body" idx="1"/>
          </p:nvPr>
        </p:nvSpPr>
        <p:spPr>
          <a:xfrm>
            <a:off x="720000" y="1572850"/>
            <a:ext cx="3741900" cy="315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Šiltnamio efektas sukelia anglies dioksido ir kitų dujų kiekio padidėjimą mūsų atmosferoje. Šiltnamio efektas yra būtinas gyvybei (kad išvis laikytųsi šiluma planetoje), bet per didelis šiltnamio efektas gali kaip tik ją sunaikinti. Gyvybė visatoje yra labai reta, todėl turime saugoti savo planetą.</a:t>
            </a:r>
            <a:endParaRPr/>
          </a:p>
          <a:p>
            <a:pPr marL="0" lvl="0" indent="0" algn="l" rtl="0">
              <a:spcBef>
                <a:spcPts val="0"/>
              </a:spcBef>
              <a:spcAft>
                <a:spcPts val="0"/>
              </a:spcAft>
              <a:buNone/>
            </a:pPr>
            <a:endParaRPr/>
          </a:p>
          <a:p>
            <a:pPr marL="0" lvl="0" indent="0" algn="l" rtl="0">
              <a:spcBef>
                <a:spcPts val="0"/>
              </a:spcBef>
              <a:spcAft>
                <a:spcPts val="0"/>
              </a:spcAft>
              <a:buNone/>
            </a:pPr>
            <a:r>
              <a:rPr lang="en"/>
              <a:t>Su paprastu eksperimentu sužinosime, kaip šiltnamio efektas šildo klimatą.</a:t>
            </a:r>
            <a:endParaRPr/>
          </a:p>
        </p:txBody>
      </p:sp>
      <p:pic>
        <p:nvPicPr>
          <p:cNvPr id="553" name="Google Shape;553;p4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830925" y="1817988"/>
            <a:ext cx="3706998" cy="24707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4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Šiltnamio efekto eksperimentas</a:t>
            </a:r>
            <a:endParaRPr/>
          </a:p>
        </p:txBody>
      </p:sp>
      <p:sp>
        <p:nvSpPr>
          <p:cNvPr id="559" name="Google Shape;559;p44"/>
          <p:cNvSpPr txBox="1">
            <a:spLocks noGrp="1"/>
          </p:cNvSpPr>
          <p:nvPr>
            <p:ph type="body" idx="1"/>
          </p:nvPr>
        </p:nvSpPr>
        <p:spPr>
          <a:xfrm>
            <a:off x="720000" y="1202626"/>
            <a:ext cx="7704000" cy="39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Šio eksperimento tikslas yra įrodyti, kad šiltnamio efektas sukelia klimato kaitą (šilimą) ir rezultatus pavaizduoti grafiškai.</a:t>
            </a:r>
            <a:endParaRPr/>
          </a:p>
        </p:txBody>
      </p:sp>
      <p:sp>
        <p:nvSpPr>
          <p:cNvPr id="560" name="Google Shape;560;p44"/>
          <p:cNvSpPr txBox="1"/>
          <p:nvPr/>
        </p:nvSpPr>
        <p:spPr>
          <a:xfrm>
            <a:off x="720000" y="1895875"/>
            <a:ext cx="3988800" cy="2342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b="1">
                <a:solidFill>
                  <a:schemeClr val="lt1"/>
                </a:solidFill>
                <a:latin typeface="Bellota Text"/>
                <a:ea typeface="Bellota Text"/>
                <a:cs typeface="Bellota Text"/>
                <a:sym typeface="Bellota Text"/>
              </a:rPr>
              <a:t>Medžiagos:</a:t>
            </a:r>
            <a:endParaRPr b="1">
              <a:solidFill>
                <a:schemeClr val="lt1"/>
              </a:solidFill>
              <a:latin typeface="Bellota Text"/>
              <a:ea typeface="Bellota Text"/>
              <a:cs typeface="Bellota Text"/>
              <a:sym typeface="Bellota Text"/>
            </a:endParaRPr>
          </a:p>
          <a:p>
            <a:pPr marL="457200" lvl="0" indent="-317500" algn="l" rtl="0">
              <a:lnSpc>
                <a:spcPct val="115000"/>
              </a:lnSpc>
              <a:spcBef>
                <a:spcPts val="0"/>
              </a:spcBef>
              <a:spcAft>
                <a:spcPts val="0"/>
              </a:spcAft>
              <a:buClr>
                <a:schemeClr val="lt1"/>
              </a:buClr>
              <a:buSzPts val="1400"/>
              <a:buFont typeface="Bellota Text Light"/>
              <a:buChar char="●"/>
            </a:pPr>
            <a:r>
              <a:rPr lang="en">
                <a:solidFill>
                  <a:schemeClr val="lt1"/>
                </a:solidFill>
                <a:latin typeface="Bellota Text"/>
                <a:ea typeface="Bellota Text"/>
                <a:cs typeface="Bellota Text"/>
                <a:sym typeface="Bellota Text"/>
              </a:rPr>
              <a:t>2 stikliniai indeliai;</a:t>
            </a:r>
            <a:endParaRPr>
              <a:solidFill>
                <a:schemeClr val="lt1"/>
              </a:solidFill>
              <a:latin typeface="Bellota Text"/>
              <a:ea typeface="Bellota Text"/>
              <a:cs typeface="Bellota Text"/>
              <a:sym typeface="Bellota Text"/>
            </a:endParaRPr>
          </a:p>
          <a:p>
            <a:pPr marL="457200" lvl="0" indent="-317500" algn="l" rtl="0">
              <a:lnSpc>
                <a:spcPct val="115000"/>
              </a:lnSpc>
              <a:spcBef>
                <a:spcPts val="0"/>
              </a:spcBef>
              <a:spcAft>
                <a:spcPts val="0"/>
              </a:spcAft>
              <a:buClr>
                <a:schemeClr val="lt1"/>
              </a:buClr>
              <a:buSzPts val="1400"/>
              <a:buFont typeface="Bellota Text Light"/>
              <a:buChar char="●"/>
            </a:pPr>
            <a:r>
              <a:rPr lang="en">
                <a:solidFill>
                  <a:schemeClr val="lt1"/>
                </a:solidFill>
                <a:latin typeface="Bellota Text"/>
                <a:ea typeface="Bellota Text"/>
                <a:cs typeface="Bellota Text"/>
                <a:sym typeface="Bellota Text"/>
              </a:rPr>
              <a:t>1 lempa su kaitrine lempute;</a:t>
            </a:r>
            <a:endParaRPr>
              <a:solidFill>
                <a:schemeClr val="lt1"/>
              </a:solidFill>
              <a:latin typeface="Bellota Text"/>
              <a:ea typeface="Bellota Text"/>
              <a:cs typeface="Bellota Text"/>
              <a:sym typeface="Bellota Text"/>
            </a:endParaRPr>
          </a:p>
          <a:p>
            <a:pPr marL="457200" lvl="0" indent="-317500" algn="l" rtl="0">
              <a:lnSpc>
                <a:spcPct val="115000"/>
              </a:lnSpc>
              <a:spcBef>
                <a:spcPts val="0"/>
              </a:spcBef>
              <a:spcAft>
                <a:spcPts val="0"/>
              </a:spcAft>
              <a:buClr>
                <a:schemeClr val="lt1"/>
              </a:buClr>
              <a:buSzPts val="1400"/>
              <a:buFont typeface="Bellota Text Light"/>
              <a:buChar char="●"/>
            </a:pPr>
            <a:r>
              <a:rPr lang="en">
                <a:solidFill>
                  <a:schemeClr val="lt1"/>
                </a:solidFill>
                <a:latin typeface="Bellota Text"/>
                <a:ea typeface="Bellota Text"/>
                <a:cs typeface="Bellota Text"/>
                <a:sym typeface="Bellota Text"/>
              </a:rPr>
              <a:t>2 termometrai (su 0,1 °C jautrumu);</a:t>
            </a:r>
            <a:endParaRPr>
              <a:solidFill>
                <a:schemeClr val="lt1"/>
              </a:solidFill>
              <a:latin typeface="Bellota Text"/>
              <a:ea typeface="Bellota Text"/>
              <a:cs typeface="Bellota Text"/>
              <a:sym typeface="Bellota Text"/>
            </a:endParaRPr>
          </a:p>
          <a:p>
            <a:pPr marL="457200" lvl="0" indent="-317500" algn="l" rtl="0">
              <a:lnSpc>
                <a:spcPct val="115000"/>
              </a:lnSpc>
              <a:spcBef>
                <a:spcPts val="0"/>
              </a:spcBef>
              <a:spcAft>
                <a:spcPts val="0"/>
              </a:spcAft>
              <a:buClr>
                <a:schemeClr val="lt1"/>
              </a:buClr>
              <a:buSzPts val="1400"/>
              <a:buFont typeface="Bellota Text Light"/>
              <a:buChar char="●"/>
            </a:pPr>
            <a:r>
              <a:rPr lang="en">
                <a:solidFill>
                  <a:schemeClr val="lt1"/>
                </a:solidFill>
                <a:latin typeface="Bellota Text"/>
                <a:ea typeface="Bellota Text"/>
                <a:cs typeface="Bellota Text"/>
                <a:sym typeface="Bellota Text"/>
              </a:rPr>
              <a:t>actas;</a:t>
            </a:r>
            <a:endParaRPr>
              <a:solidFill>
                <a:schemeClr val="lt1"/>
              </a:solidFill>
              <a:latin typeface="Bellota Text"/>
              <a:ea typeface="Bellota Text"/>
              <a:cs typeface="Bellota Text"/>
              <a:sym typeface="Bellota Text"/>
            </a:endParaRPr>
          </a:p>
          <a:p>
            <a:pPr marL="457200" lvl="0" indent="-317500" algn="l" rtl="0">
              <a:lnSpc>
                <a:spcPct val="115000"/>
              </a:lnSpc>
              <a:spcBef>
                <a:spcPts val="0"/>
              </a:spcBef>
              <a:spcAft>
                <a:spcPts val="0"/>
              </a:spcAft>
              <a:buClr>
                <a:schemeClr val="lt1"/>
              </a:buClr>
              <a:buSzPts val="1400"/>
              <a:buFont typeface="Bellota Text Light"/>
              <a:buChar char="●"/>
            </a:pPr>
            <a:r>
              <a:rPr lang="en">
                <a:solidFill>
                  <a:schemeClr val="lt1"/>
                </a:solidFill>
                <a:latin typeface="Bellota Text"/>
                <a:ea typeface="Bellota Text"/>
                <a:cs typeface="Bellota Text"/>
                <a:sym typeface="Bellota Text"/>
              </a:rPr>
              <a:t>kepimo soda;</a:t>
            </a:r>
            <a:endParaRPr>
              <a:solidFill>
                <a:schemeClr val="lt1"/>
              </a:solidFill>
              <a:latin typeface="Bellota Text"/>
              <a:ea typeface="Bellota Text"/>
              <a:cs typeface="Bellota Text"/>
              <a:sym typeface="Bellota Text"/>
            </a:endParaRPr>
          </a:p>
          <a:p>
            <a:pPr marL="457200" lvl="0" indent="-317500" algn="l" rtl="0">
              <a:lnSpc>
                <a:spcPct val="115000"/>
              </a:lnSpc>
              <a:spcBef>
                <a:spcPts val="0"/>
              </a:spcBef>
              <a:spcAft>
                <a:spcPts val="0"/>
              </a:spcAft>
              <a:buClr>
                <a:schemeClr val="lt1"/>
              </a:buClr>
              <a:buSzPts val="1400"/>
              <a:buFont typeface="Bellota Text Light"/>
              <a:buChar char="●"/>
            </a:pPr>
            <a:r>
              <a:rPr lang="en">
                <a:solidFill>
                  <a:schemeClr val="lt1"/>
                </a:solidFill>
                <a:latin typeface="Bellota Text"/>
                <a:ea typeface="Bellota Text"/>
                <a:cs typeface="Bellota Text"/>
                <a:sym typeface="Bellota Text"/>
              </a:rPr>
              <a:t>vanduo.</a:t>
            </a:r>
            <a:endParaRPr>
              <a:solidFill>
                <a:schemeClr val="lt1"/>
              </a:solidFill>
              <a:latin typeface="Bellota Text"/>
              <a:ea typeface="Bellota Text"/>
              <a:cs typeface="Bellota Text"/>
              <a:sym typeface="Bellota Text"/>
            </a:endParaRPr>
          </a:p>
        </p:txBody>
      </p:sp>
      <p:sp>
        <p:nvSpPr>
          <p:cNvPr id="561" name="Google Shape;561;p44"/>
          <p:cNvSpPr txBox="1"/>
          <p:nvPr/>
        </p:nvSpPr>
        <p:spPr>
          <a:xfrm>
            <a:off x="4516875" y="1895875"/>
            <a:ext cx="3687000" cy="234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Bellota Text"/>
                <a:ea typeface="Bellota Text"/>
                <a:cs typeface="Bellota Text"/>
                <a:sym typeface="Bellota Text"/>
              </a:rPr>
              <a:t>Eiga:</a:t>
            </a:r>
            <a:endParaRPr>
              <a:solidFill>
                <a:schemeClr val="lt1"/>
              </a:solidFill>
              <a:latin typeface="Bellota Text"/>
              <a:ea typeface="Bellota Text"/>
              <a:cs typeface="Bellota Text"/>
              <a:sym typeface="Bellota Text"/>
            </a:endParaRPr>
          </a:p>
          <a:p>
            <a:pPr marL="457200" lvl="0" indent="-317500" algn="l" rtl="0">
              <a:spcBef>
                <a:spcPts val="0"/>
              </a:spcBef>
              <a:spcAft>
                <a:spcPts val="0"/>
              </a:spcAft>
              <a:buClr>
                <a:schemeClr val="lt1"/>
              </a:buClr>
              <a:buSzPts val="1400"/>
              <a:buFont typeface="Bellota Text"/>
              <a:buAutoNum type="arabicPeriod"/>
            </a:pPr>
            <a:r>
              <a:rPr lang="en">
                <a:solidFill>
                  <a:schemeClr val="lt1"/>
                </a:solidFill>
                <a:latin typeface="Bellota Text"/>
                <a:ea typeface="Bellota Text"/>
                <a:cs typeface="Bellota Text"/>
                <a:sym typeface="Bellota Text"/>
              </a:rPr>
              <a:t>Keliame hipotezę;</a:t>
            </a:r>
            <a:endParaRPr>
              <a:solidFill>
                <a:schemeClr val="lt1"/>
              </a:solidFill>
              <a:latin typeface="Bellota Text"/>
              <a:ea typeface="Bellota Text"/>
              <a:cs typeface="Bellota Text"/>
              <a:sym typeface="Bellota Text"/>
            </a:endParaRPr>
          </a:p>
          <a:p>
            <a:pPr marL="457200" lvl="0" indent="-317500" algn="l" rtl="0">
              <a:spcBef>
                <a:spcPts val="0"/>
              </a:spcBef>
              <a:spcAft>
                <a:spcPts val="0"/>
              </a:spcAft>
              <a:buClr>
                <a:schemeClr val="lt1"/>
              </a:buClr>
              <a:buSzPts val="1400"/>
              <a:buFont typeface="Bellota Text"/>
              <a:buAutoNum type="arabicPeriod"/>
            </a:pPr>
            <a:r>
              <a:rPr lang="en">
                <a:solidFill>
                  <a:schemeClr val="lt1"/>
                </a:solidFill>
                <a:latin typeface="Bellota Text"/>
                <a:ea typeface="Bellota Text"/>
                <a:cs typeface="Bellota Text"/>
                <a:sym typeface="Bellota Text"/>
              </a:rPr>
              <a:t>Įvykdome eksperimentą, užsirašome duomenis;</a:t>
            </a:r>
            <a:endParaRPr>
              <a:solidFill>
                <a:schemeClr val="lt1"/>
              </a:solidFill>
              <a:latin typeface="Bellota Text"/>
              <a:ea typeface="Bellota Text"/>
              <a:cs typeface="Bellota Text"/>
              <a:sym typeface="Bellota Text"/>
            </a:endParaRPr>
          </a:p>
          <a:p>
            <a:pPr marL="457200" lvl="0" indent="-317500" algn="l" rtl="0">
              <a:spcBef>
                <a:spcPts val="0"/>
              </a:spcBef>
              <a:spcAft>
                <a:spcPts val="0"/>
              </a:spcAft>
              <a:buClr>
                <a:schemeClr val="lt1"/>
              </a:buClr>
              <a:buSzPts val="1400"/>
              <a:buFont typeface="Bellota Text"/>
              <a:buAutoNum type="arabicPeriod"/>
            </a:pPr>
            <a:r>
              <a:rPr lang="en">
                <a:solidFill>
                  <a:schemeClr val="lt1"/>
                </a:solidFill>
                <a:latin typeface="Bellota Text"/>
                <a:ea typeface="Bellota Text"/>
                <a:cs typeface="Bellota Text"/>
                <a:sym typeface="Bellota Text"/>
              </a:rPr>
              <a:t>Duomenis pavaizduojame grafiškai.</a:t>
            </a:r>
            <a:endParaRPr>
              <a:solidFill>
                <a:schemeClr val="lt1"/>
              </a:solidFill>
              <a:latin typeface="Bellota Text"/>
              <a:ea typeface="Bellota Text"/>
              <a:cs typeface="Bellota Text"/>
              <a:sym typeface="Bellota Tex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Eksperimento eiga</a:t>
            </a:r>
            <a:endParaRPr/>
          </a:p>
        </p:txBody>
      </p:sp>
      <p:sp>
        <p:nvSpPr>
          <p:cNvPr id="567" name="Google Shape;567;p45"/>
          <p:cNvSpPr txBox="1">
            <a:spLocks noGrp="1"/>
          </p:cNvSpPr>
          <p:nvPr>
            <p:ph type="body" idx="1"/>
          </p:nvPr>
        </p:nvSpPr>
        <p:spPr>
          <a:xfrm>
            <a:off x="720000" y="1056125"/>
            <a:ext cx="4118400" cy="35760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AutoNum type="arabicPeriod"/>
            </a:pPr>
            <a:r>
              <a:rPr lang="en"/>
              <a:t>Padėkite du stiklinius indelius po lempa taip, kad jie gautų vienodą šviesos ir šilumos kiekį;</a:t>
            </a:r>
            <a:endParaRPr/>
          </a:p>
          <a:p>
            <a:pPr marL="457200" lvl="0" indent="-317500" algn="l" rtl="0">
              <a:spcBef>
                <a:spcPts val="0"/>
              </a:spcBef>
              <a:spcAft>
                <a:spcPts val="0"/>
              </a:spcAft>
              <a:buSzPts val="1400"/>
              <a:buAutoNum type="arabicPeriod"/>
            </a:pPr>
            <a:r>
              <a:rPr lang="en"/>
              <a:t>Įdėkite termometrus;</a:t>
            </a:r>
            <a:endParaRPr/>
          </a:p>
          <a:p>
            <a:pPr marL="457200" lvl="0" indent="-317500" algn="l" rtl="0">
              <a:spcBef>
                <a:spcPts val="0"/>
              </a:spcBef>
              <a:spcAft>
                <a:spcPts val="0"/>
              </a:spcAft>
              <a:buSzPts val="1400"/>
              <a:buAutoNum type="arabicPeriod"/>
            </a:pPr>
            <a:r>
              <a:rPr lang="en"/>
              <a:t>Viename iš dviejų stiklainių sumaišykite šaukštą kepimo sodos su 20 ml acto, o kitą palikite tuščią;</a:t>
            </a:r>
            <a:endParaRPr/>
          </a:p>
          <a:p>
            <a:pPr marL="457200" lvl="0" indent="-317500" algn="l" rtl="0">
              <a:spcBef>
                <a:spcPts val="0"/>
              </a:spcBef>
              <a:spcAft>
                <a:spcPts val="0"/>
              </a:spcAft>
              <a:buSzPts val="1400"/>
              <a:buAutoNum type="arabicPeriod"/>
            </a:pPr>
            <a:r>
              <a:rPr lang="en"/>
              <a:t>Tvirtai uždarykite stiklainius;</a:t>
            </a:r>
            <a:endParaRPr/>
          </a:p>
          <a:p>
            <a:pPr marL="457200" lvl="0" indent="-317500" algn="l" rtl="0">
              <a:spcBef>
                <a:spcPts val="0"/>
              </a:spcBef>
              <a:spcAft>
                <a:spcPts val="0"/>
              </a:spcAft>
              <a:buSzPts val="1400"/>
              <a:buAutoNum type="arabicPeriod"/>
            </a:pPr>
            <a:r>
              <a:rPr lang="en"/>
              <a:t>Užregistruokite pradinę temperatūrą;</a:t>
            </a:r>
            <a:endParaRPr/>
          </a:p>
          <a:p>
            <a:pPr marL="457200" lvl="0" indent="-317500" algn="l" rtl="0">
              <a:spcBef>
                <a:spcPts val="0"/>
              </a:spcBef>
              <a:spcAft>
                <a:spcPts val="0"/>
              </a:spcAft>
              <a:buSzPts val="1400"/>
              <a:buAutoNum type="arabicPeriod"/>
            </a:pPr>
            <a:r>
              <a:rPr lang="en"/>
              <a:t>Įjunkite lempą;</a:t>
            </a:r>
            <a:endParaRPr/>
          </a:p>
          <a:p>
            <a:pPr marL="457200" lvl="0" indent="-317500" algn="l" rtl="0">
              <a:spcBef>
                <a:spcPts val="0"/>
              </a:spcBef>
              <a:spcAft>
                <a:spcPts val="0"/>
              </a:spcAft>
              <a:buSzPts val="1400"/>
              <a:buAutoNum type="arabicPeriod"/>
            </a:pPr>
            <a:r>
              <a:rPr lang="en"/>
              <a:t>Palaukite 2 minutes ir nuskaitykite temperatūrą;</a:t>
            </a:r>
            <a:endParaRPr/>
          </a:p>
          <a:p>
            <a:pPr marL="457200" lvl="0" indent="-317500" algn="l" rtl="0">
              <a:spcBef>
                <a:spcPts val="0"/>
              </a:spcBef>
              <a:spcAft>
                <a:spcPts val="0"/>
              </a:spcAft>
              <a:buSzPts val="1400"/>
              <a:buAutoNum type="arabicPeriod"/>
            </a:pPr>
            <a:r>
              <a:rPr lang="en"/>
              <a:t>Skaitykite temperatūrą kas 2 minutes iki 16 min.;</a:t>
            </a:r>
            <a:endParaRPr/>
          </a:p>
          <a:p>
            <a:pPr marL="457200" lvl="0" indent="-317500" algn="l" rtl="0">
              <a:spcBef>
                <a:spcPts val="0"/>
              </a:spcBef>
              <a:spcAft>
                <a:spcPts val="0"/>
              </a:spcAft>
              <a:buSzPts val="1400"/>
              <a:buAutoNum type="arabicPeriod"/>
            </a:pPr>
            <a:r>
              <a:rPr lang="en"/>
              <a:t>Duomenis užsirašykite ir grafiškai pavaizduokite.</a:t>
            </a:r>
            <a:endParaRPr/>
          </a:p>
        </p:txBody>
      </p:sp>
      <p:pic>
        <p:nvPicPr>
          <p:cNvPr id="568" name="Google Shape;568;p4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82625" y="1532113"/>
            <a:ext cx="3573176" cy="26655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4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Diskutavimo klausimai</a:t>
            </a:r>
            <a:endParaRPr/>
          </a:p>
        </p:txBody>
      </p:sp>
      <p:sp>
        <p:nvSpPr>
          <p:cNvPr id="574" name="Google Shape;574;p46"/>
          <p:cNvSpPr txBox="1">
            <a:spLocks noGrp="1"/>
          </p:cNvSpPr>
          <p:nvPr>
            <p:ph type="body" idx="1"/>
          </p:nvPr>
        </p:nvSpPr>
        <p:spPr>
          <a:xfrm>
            <a:off x="720000" y="1521950"/>
            <a:ext cx="7704000" cy="3202500"/>
          </a:xfrm>
          <a:prstGeom prst="rect">
            <a:avLst/>
          </a:prstGeom>
        </p:spPr>
        <p:txBody>
          <a:bodyPr spcFirstLastPara="1" wrap="square" lIns="91425" tIns="91425" rIns="91425" bIns="91425" anchor="t" anchorCtr="0">
            <a:noAutofit/>
          </a:bodyPr>
          <a:lstStyle/>
          <a:p>
            <a:pPr marL="457200" lvl="0" indent="-349250" algn="ctr" rtl="0">
              <a:spcBef>
                <a:spcPts val="0"/>
              </a:spcBef>
              <a:spcAft>
                <a:spcPts val="0"/>
              </a:spcAft>
              <a:buSzPts val="1900"/>
              <a:buAutoNum type="arabicPeriod"/>
            </a:pPr>
            <a:r>
              <a:rPr lang="en" sz="1900"/>
              <a:t>Jei demonstracija tęstųsi dar valandą, kokia greičiausiai būtų temperatūra stiklainių viduje?</a:t>
            </a:r>
            <a:endParaRPr sz="1900"/>
          </a:p>
          <a:p>
            <a:pPr marL="0" lvl="0" indent="0" algn="ctr" rtl="0">
              <a:spcBef>
                <a:spcPts val="0"/>
              </a:spcBef>
              <a:spcAft>
                <a:spcPts val="0"/>
              </a:spcAft>
              <a:buNone/>
            </a:pPr>
            <a:endParaRPr sz="1900"/>
          </a:p>
          <a:p>
            <a:pPr marL="457200" lvl="0" indent="-349250" algn="ctr" rtl="0">
              <a:spcBef>
                <a:spcPts val="0"/>
              </a:spcBef>
              <a:spcAft>
                <a:spcPts val="0"/>
              </a:spcAft>
              <a:buSzPts val="1900"/>
              <a:buAutoNum type="arabicPeriod"/>
            </a:pPr>
            <a:r>
              <a:rPr lang="en" sz="1900"/>
              <a:t>Kas lėmė, kad temperatūra viename stiklainio viduje didėjo greičiau nei kitame?</a:t>
            </a:r>
            <a:endParaRPr sz="1900"/>
          </a:p>
          <a:p>
            <a:pPr marL="0" lvl="0" indent="0" algn="ctr" rtl="0">
              <a:spcBef>
                <a:spcPts val="0"/>
              </a:spcBef>
              <a:spcAft>
                <a:spcPts val="0"/>
              </a:spcAft>
              <a:buNone/>
            </a:pPr>
            <a:endParaRPr sz="1900"/>
          </a:p>
          <a:p>
            <a:pPr marL="457200" lvl="0" indent="-349250" algn="ctr" rtl="0">
              <a:spcBef>
                <a:spcPts val="0"/>
              </a:spcBef>
              <a:spcAft>
                <a:spcPts val="0"/>
              </a:spcAft>
              <a:buSzPts val="1900"/>
              <a:buAutoNum type="arabicPeriod"/>
            </a:pPr>
            <a:r>
              <a:rPr lang="en" sz="1900"/>
              <a:t>Ką turėtų simbolizuoti stiklainis?</a:t>
            </a:r>
            <a:endParaRPr sz="19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4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Viena iš panašiausių planetų į Žemę</a:t>
            </a:r>
            <a:endParaRPr/>
          </a:p>
        </p:txBody>
      </p:sp>
      <p:pic>
        <p:nvPicPr>
          <p:cNvPr id="580" name="Google Shape;580;p4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25800" y="1653200"/>
            <a:ext cx="2924052" cy="2026247"/>
          </a:xfrm>
          <a:prstGeom prst="rect">
            <a:avLst/>
          </a:prstGeom>
          <a:noFill/>
          <a:ln>
            <a:noFill/>
          </a:ln>
        </p:spPr>
      </p:pic>
      <p:sp>
        <p:nvSpPr>
          <p:cNvPr id="581" name="Google Shape;581;p47"/>
          <p:cNvSpPr txBox="1"/>
          <p:nvPr/>
        </p:nvSpPr>
        <p:spPr>
          <a:xfrm>
            <a:off x="3069950" y="1143775"/>
            <a:ext cx="2979900" cy="330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b="1">
                <a:solidFill>
                  <a:schemeClr val="lt1"/>
                </a:solidFill>
                <a:latin typeface="Bellota Text"/>
                <a:ea typeface="Bellota Text"/>
                <a:cs typeface="Bellota Text"/>
                <a:sym typeface="Bellota Text"/>
              </a:rPr>
              <a:t>Kepler-452b</a:t>
            </a:r>
            <a:endParaRPr sz="2200" b="1">
              <a:solidFill>
                <a:schemeClr val="lt1"/>
              </a:solidFill>
              <a:latin typeface="Bellota Text"/>
              <a:ea typeface="Bellota Text"/>
              <a:cs typeface="Bellota Text"/>
              <a:sym typeface="Bellota Text"/>
            </a:endParaRPr>
          </a:p>
        </p:txBody>
      </p:sp>
      <p:sp>
        <p:nvSpPr>
          <p:cNvPr id="582" name="Google Shape;582;p47"/>
          <p:cNvSpPr txBox="1"/>
          <p:nvPr/>
        </p:nvSpPr>
        <p:spPr>
          <a:xfrm>
            <a:off x="6662225" y="1392925"/>
            <a:ext cx="2286000" cy="91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lt1"/>
                </a:solidFill>
                <a:latin typeface="Bellota Text"/>
                <a:ea typeface="Bellota Text"/>
                <a:cs typeface="Bellota Text"/>
                <a:sym typeface="Bellota Text"/>
              </a:rPr>
              <a:t>Aplink savąją žvaigždę apskrieja per 385 paras.</a:t>
            </a:r>
            <a:endParaRPr sz="1900">
              <a:solidFill>
                <a:schemeClr val="lt1"/>
              </a:solidFill>
              <a:latin typeface="Bellota Text"/>
              <a:ea typeface="Bellota Text"/>
              <a:cs typeface="Bellota Text"/>
              <a:sym typeface="Bellota Text"/>
            </a:endParaRPr>
          </a:p>
        </p:txBody>
      </p:sp>
      <p:cxnSp>
        <p:nvCxnSpPr>
          <p:cNvPr id="583" name="Google Shape;583;p47"/>
          <p:cNvCxnSpPr>
            <a:stCxn id="582" idx="1"/>
          </p:cNvCxnSpPr>
          <p:nvPr/>
        </p:nvCxnSpPr>
        <p:spPr>
          <a:xfrm flipH="1">
            <a:off x="6178325" y="1850725"/>
            <a:ext cx="483900" cy="306300"/>
          </a:xfrm>
          <a:prstGeom prst="straightConnector1">
            <a:avLst/>
          </a:prstGeom>
          <a:noFill/>
          <a:ln w="9525" cap="flat" cmpd="sng">
            <a:solidFill>
              <a:srgbClr val="FFFFFF"/>
            </a:solidFill>
            <a:prstDash val="solid"/>
            <a:round/>
            <a:headEnd type="none" w="med" len="med"/>
            <a:tailEnd type="none" w="med" len="med"/>
          </a:ln>
        </p:spPr>
      </p:cxnSp>
      <p:sp>
        <p:nvSpPr>
          <p:cNvPr id="584" name="Google Shape;584;p47"/>
          <p:cNvSpPr txBox="1"/>
          <p:nvPr/>
        </p:nvSpPr>
        <p:spPr>
          <a:xfrm>
            <a:off x="6848850" y="3226050"/>
            <a:ext cx="1749600" cy="78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lt1"/>
                </a:solidFill>
                <a:latin typeface="Bellota Text"/>
                <a:ea typeface="Bellota Text"/>
                <a:cs typeface="Bellota Text"/>
                <a:sym typeface="Bellota Text"/>
              </a:rPr>
              <a:t>Yra truputi šiltesnis už žemę.</a:t>
            </a:r>
            <a:endParaRPr sz="2000">
              <a:solidFill>
                <a:schemeClr val="lt1"/>
              </a:solidFill>
              <a:latin typeface="Bellota Text"/>
              <a:ea typeface="Bellota Text"/>
              <a:cs typeface="Bellota Text"/>
              <a:sym typeface="Bellota Text"/>
            </a:endParaRPr>
          </a:p>
        </p:txBody>
      </p:sp>
      <p:cxnSp>
        <p:nvCxnSpPr>
          <p:cNvPr id="585" name="Google Shape;585;p47"/>
          <p:cNvCxnSpPr>
            <a:stCxn id="584" idx="1"/>
          </p:cNvCxnSpPr>
          <p:nvPr/>
        </p:nvCxnSpPr>
        <p:spPr>
          <a:xfrm rot="10800000">
            <a:off x="6143250" y="3311550"/>
            <a:ext cx="705600" cy="308100"/>
          </a:xfrm>
          <a:prstGeom prst="straightConnector1">
            <a:avLst/>
          </a:prstGeom>
          <a:noFill/>
          <a:ln w="9525" cap="flat" cmpd="sng">
            <a:solidFill>
              <a:srgbClr val="FFFFFF"/>
            </a:solidFill>
            <a:prstDash val="solid"/>
            <a:round/>
            <a:headEnd type="none" w="med" len="med"/>
            <a:tailEnd type="none" w="med" len="med"/>
          </a:ln>
        </p:spPr>
      </p:cxnSp>
      <p:cxnSp>
        <p:nvCxnSpPr>
          <p:cNvPr id="586" name="Google Shape;586;p47"/>
          <p:cNvCxnSpPr/>
          <p:nvPr/>
        </p:nvCxnSpPr>
        <p:spPr>
          <a:xfrm rot="10800000">
            <a:off x="2289150" y="2022725"/>
            <a:ext cx="676500" cy="250800"/>
          </a:xfrm>
          <a:prstGeom prst="straightConnector1">
            <a:avLst/>
          </a:prstGeom>
          <a:noFill/>
          <a:ln w="9525" cap="flat" cmpd="sng">
            <a:solidFill>
              <a:srgbClr val="FFFFFF"/>
            </a:solidFill>
            <a:prstDash val="solid"/>
            <a:round/>
            <a:headEnd type="none" w="med" len="med"/>
            <a:tailEnd type="none" w="med" len="med"/>
          </a:ln>
        </p:spPr>
      </p:cxnSp>
      <p:sp>
        <p:nvSpPr>
          <p:cNvPr id="587" name="Google Shape;587;p47"/>
          <p:cNvSpPr txBox="1"/>
          <p:nvPr/>
        </p:nvSpPr>
        <p:spPr>
          <a:xfrm>
            <a:off x="346575" y="1486225"/>
            <a:ext cx="1976700" cy="72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lt1"/>
                </a:solidFill>
                <a:latin typeface="Bellota Text"/>
                <a:ea typeface="Bellota Text"/>
                <a:cs typeface="Bellota Text"/>
                <a:sym typeface="Bellota Text"/>
              </a:rPr>
              <a:t>Amžius siekia apie 6 milijardus metų.</a:t>
            </a:r>
            <a:endParaRPr sz="1900">
              <a:solidFill>
                <a:schemeClr val="lt1"/>
              </a:solidFill>
              <a:latin typeface="Bellota Text"/>
              <a:ea typeface="Bellota Text"/>
              <a:cs typeface="Bellota Text"/>
              <a:sym typeface="Bellota Text"/>
            </a:endParaRPr>
          </a:p>
        </p:txBody>
      </p:sp>
      <p:sp>
        <p:nvSpPr>
          <p:cNvPr id="588" name="Google Shape;588;p47"/>
          <p:cNvSpPr txBox="1"/>
          <p:nvPr/>
        </p:nvSpPr>
        <p:spPr>
          <a:xfrm>
            <a:off x="556500" y="3900525"/>
            <a:ext cx="4408800" cy="102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lt1"/>
                </a:solidFill>
                <a:latin typeface="Bellota Text"/>
                <a:ea typeface="Bellota Text"/>
                <a:cs typeface="Bellota Text"/>
                <a:sym typeface="Bellota Text"/>
              </a:rPr>
              <a:t>Šioje planetoje </a:t>
            </a:r>
            <a:r>
              <a:rPr lang="en" sz="1900" b="1">
                <a:solidFill>
                  <a:schemeClr val="lt1"/>
                </a:solidFill>
                <a:latin typeface="Bellota Text"/>
                <a:ea typeface="Bellota Text"/>
                <a:cs typeface="Bellota Text"/>
                <a:sym typeface="Bellota Text"/>
              </a:rPr>
              <a:t>potencialiai gali egzistuoti gyvybė.</a:t>
            </a:r>
            <a:endParaRPr sz="1900" b="1">
              <a:solidFill>
                <a:schemeClr val="lt1"/>
              </a:solidFill>
              <a:latin typeface="Bellota Text"/>
              <a:ea typeface="Bellota Text"/>
              <a:cs typeface="Bellota Text"/>
              <a:sym typeface="Bellota Text"/>
            </a:endParaRPr>
          </a:p>
        </p:txBody>
      </p:sp>
      <p:cxnSp>
        <p:nvCxnSpPr>
          <p:cNvPr id="589" name="Google Shape;589;p47"/>
          <p:cNvCxnSpPr/>
          <p:nvPr/>
        </p:nvCxnSpPr>
        <p:spPr>
          <a:xfrm rot="10800000" flipH="1">
            <a:off x="2335150" y="3270825"/>
            <a:ext cx="659100" cy="629700"/>
          </a:xfrm>
          <a:prstGeom prst="straightConnector1">
            <a:avLst/>
          </a:prstGeom>
          <a:noFill/>
          <a:ln w="9525" cap="flat" cmpd="sng">
            <a:solidFill>
              <a:srgbClr val="FFFFFF"/>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4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Užduotis</a:t>
            </a:r>
            <a:endParaRPr/>
          </a:p>
        </p:txBody>
      </p:sp>
      <p:sp>
        <p:nvSpPr>
          <p:cNvPr id="595" name="Google Shape;595;p48"/>
          <p:cNvSpPr txBox="1">
            <a:spLocks noGrp="1"/>
          </p:cNvSpPr>
          <p:nvPr>
            <p:ph type="body" idx="1"/>
          </p:nvPr>
        </p:nvSpPr>
        <p:spPr>
          <a:xfrm>
            <a:off x="720000" y="1215750"/>
            <a:ext cx="3783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Tikslas:</a:t>
            </a:r>
            <a:r>
              <a:rPr lang="en"/>
              <a:t> apskaičiuoti atstumą tarp Žemės ir Kepler-452b kilometrais.</a:t>
            </a:r>
            <a:endParaRPr/>
          </a:p>
          <a:p>
            <a:pPr marL="0" lvl="0" indent="0" algn="l" rtl="0">
              <a:spcBef>
                <a:spcPts val="0"/>
              </a:spcBef>
              <a:spcAft>
                <a:spcPts val="0"/>
              </a:spcAft>
              <a:buNone/>
            </a:pPr>
            <a:endParaRPr/>
          </a:p>
          <a:p>
            <a:pPr marL="0" lvl="0" indent="0" algn="l" rtl="0">
              <a:spcBef>
                <a:spcPts val="0"/>
              </a:spcBef>
              <a:spcAft>
                <a:spcPts val="0"/>
              </a:spcAft>
              <a:buNone/>
            </a:pPr>
            <a:r>
              <a:rPr lang="en"/>
              <a:t>Planeta Kepler-452b yra apie 1400 šviesmečių nuo Žemės.</a:t>
            </a:r>
            <a:endParaRPr/>
          </a:p>
          <a:p>
            <a:pPr marL="0" lvl="0" indent="0" algn="l" rtl="0">
              <a:spcBef>
                <a:spcPts val="0"/>
              </a:spcBef>
              <a:spcAft>
                <a:spcPts val="0"/>
              </a:spcAft>
              <a:buNone/>
            </a:pPr>
            <a:r>
              <a:rPr lang="en"/>
              <a:t>1 šviesmetis ≈ 9,46 trilijono kilometrų. (Šviesmetis – atstumas, kurį nukeliauja šviesa per vienerius metus).</a:t>
            </a:r>
            <a:endParaRPr/>
          </a:p>
          <a:p>
            <a:pPr marL="0" lvl="0" indent="0" algn="l" rtl="0">
              <a:spcBef>
                <a:spcPts val="0"/>
              </a:spcBef>
              <a:spcAft>
                <a:spcPts val="0"/>
              </a:spcAft>
              <a:buNone/>
            </a:pPr>
            <a:endParaRPr/>
          </a:p>
          <a:p>
            <a:pPr marL="0" lvl="0" indent="0" algn="l" rtl="0">
              <a:spcBef>
                <a:spcPts val="0"/>
              </a:spcBef>
              <a:spcAft>
                <a:spcPts val="0"/>
              </a:spcAft>
              <a:buNone/>
            </a:pPr>
            <a:r>
              <a:rPr lang="en" b="1"/>
              <a:t>Apskaičiuokite:</a:t>
            </a:r>
            <a:endParaRPr b="1"/>
          </a:p>
          <a:p>
            <a:pPr marL="0" lvl="0" indent="0" algn="l" rtl="0">
              <a:spcBef>
                <a:spcPts val="0"/>
              </a:spcBef>
              <a:spcAft>
                <a:spcPts val="0"/>
              </a:spcAft>
              <a:buNone/>
            </a:pPr>
            <a:r>
              <a:rPr lang="en"/>
              <a:t>Koks yra atstumas nuo Žemės iki Kepler-452b kilometrais?</a:t>
            </a:r>
            <a:endParaRPr/>
          </a:p>
        </p:txBody>
      </p:sp>
      <p:pic>
        <p:nvPicPr>
          <p:cNvPr id="596" name="Google Shape;596;p4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733300" y="1215750"/>
            <a:ext cx="4020598" cy="30154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49"/>
          <p:cNvSpPr txBox="1">
            <a:spLocks noGrp="1"/>
          </p:cNvSpPr>
          <p:nvPr>
            <p:ph type="ctrTitle"/>
          </p:nvPr>
        </p:nvSpPr>
        <p:spPr>
          <a:xfrm>
            <a:off x="1748025" y="2226850"/>
            <a:ext cx="6173700" cy="816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5800"/>
              <a:t>Trumpas testas</a:t>
            </a:r>
            <a:endParaRPr sz="5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5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Trumpas testas</a:t>
            </a:r>
            <a:endParaRPr/>
          </a:p>
        </p:txBody>
      </p:sp>
      <p:sp>
        <p:nvSpPr>
          <p:cNvPr id="607" name="Google Shape;607;p50"/>
          <p:cNvSpPr txBox="1">
            <a:spLocks noGrp="1"/>
          </p:cNvSpPr>
          <p:nvPr>
            <p:ph type="subTitle" idx="1"/>
          </p:nvPr>
        </p:nvSpPr>
        <p:spPr>
          <a:xfrm>
            <a:off x="5041025" y="1550375"/>
            <a:ext cx="3283200" cy="3160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2. Kurios kartos žvaigždės yra seniausios?</a:t>
            </a:r>
            <a:endParaRPr/>
          </a:p>
          <a:p>
            <a:pPr marL="0" lvl="0" indent="0" algn="l" rtl="0">
              <a:spcBef>
                <a:spcPts val="0"/>
              </a:spcBef>
              <a:spcAft>
                <a:spcPts val="0"/>
              </a:spcAft>
              <a:buNone/>
            </a:pPr>
            <a:endParaRPr/>
          </a:p>
          <a:p>
            <a:pPr marL="0" lvl="0" indent="0" algn="l" rtl="0">
              <a:spcBef>
                <a:spcPts val="0"/>
              </a:spcBef>
              <a:spcAft>
                <a:spcPts val="0"/>
              </a:spcAft>
              <a:buNone/>
            </a:pPr>
            <a:r>
              <a:rPr lang="en"/>
              <a:t>a) I kartos žvaigždės;</a:t>
            </a:r>
            <a:endParaRPr/>
          </a:p>
          <a:p>
            <a:pPr marL="0" lvl="0" indent="0" algn="l" rtl="0">
              <a:spcBef>
                <a:spcPts val="0"/>
              </a:spcBef>
              <a:spcAft>
                <a:spcPts val="0"/>
              </a:spcAft>
              <a:buNone/>
            </a:pPr>
            <a:r>
              <a:rPr lang="en"/>
              <a:t>b) II kartos žvaigždės;</a:t>
            </a:r>
            <a:endParaRPr/>
          </a:p>
          <a:p>
            <a:pPr marL="0" lvl="0" indent="0" algn="l" rtl="0">
              <a:spcBef>
                <a:spcPts val="0"/>
              </a:spcBef>
              <a:spcAft>
                <a:spcPts val="0"/>
              </a:spcAft>
              <a:buNone/>
            </a:pPr>
            <a:r>
              <a:rPr lang="en"/>
              <a:t>c) III kartos žvaigždės.</a:t>
            </a:r>
            <a:endParaRPr/>
          </a:p>
          <a:p>
            <a:pPr marL="0" lvl="0" indent="0" algn="l" rtl="0">
              <a:spcBef>
                <a:spcPts val="0"/>
              </a:spcBef>
              <a:spcAft>
                <a:spcPts val="0"/>
              </a:spcAft>
              <a:buNone/>
            </a:pPr>
            <a:endParaRPr/>
          </a:p>
          <a:p>
            <a:pPr marL="0" lvl="0" indent="0" algn="ctr" rtl="0">
              <a:spcBef>
                <a:spcPts val="0"/>
              </a:spcBef>
              <a:spcAft>
                <a:spcPts val="0"/>
              </a:spcAft>
              <a:buNone/>
            </a:pPr>
            <a:r>
              <a:rPr lang="en"/>
              <a:t>3. Ar šiltnamio efektas yra būtinas gyvybei?</a:t>
            </a:r>
            <a:endParaRPr/>
          </a:p>
          <a:p>
            <a:pPr marL="0" lvl="0" indent="0" algn="l" rtl="0">
              <a:spcBef>
                <a:spcPts val="0"/>
              </a:spcBef>
              <a:spcAft>
                <a:spcPts val="0"/>
              </a:spcAft>
              <a:buNone/>
            </a:pPr>
            <a:endParaRPr/>
          </a:p>
          <a:p>
            <a:pPr marL="0" lvl="0" indent="0" algn="l" rtl="0">
              <a:spcBef>
                <a:spcPts val="0"/>
              </a:spcBef>
              <a:spcAft>
                <a:spcPts val="0"/>
              </a:spcAft>
              <a:buNone/>
            </a:pPr>
            <a:r>
              <a:rPr lang="en"/>
              <a:t>a) Taip;</a:t>
            </a:r>
            <a:endParaRPr/>
          </a:p>
          <a:p>
            <a:pPr marL="0" lvl="0" indent="0" algn="l" rtl="0">
              <a:spcBef>
                <a:spcPts val="0"/>
              </a:spcBef>
              <a:spcAft>
                <a:spcPts val="0"/>
              </a:spcAft>
              <a:buNone/>
            </a:pPr>
            <a:r>
              <a:rPr lang="en"/>
              <a:t>b) Ne.</a:t>
            </a:r>
            <a:endParaRPr/>
          </a:p>
        </p:txBody>
      </p:sp>
      <p:sp>
        <p:nvSpPr>
          <p:cNvPr id="608" name="Google Shape;608;p50"/>
          <p:cNvSpPr txBox="1">
            <a:spLocks noGrp="1"/>
          </p:cNvSpPr>
          <p:nvPr>
            <p:ph type="subTitle" idx="2"/>
          </p:nvPr>
        </p:nvSpPr>
        <p:spPr>
          <a:xfrm>
            <a:off x="754800" y="1550225"/>
            <a:ext cx="3324000" cy="3160800"/>
          </a:xfrm>
          <a:prstGeom prst="rect">
            <a:avLst/>
          </a:prstGeom>
        </p:spPr>
        <p:txBody>
          <a:bodyPr spcFirstLastPara="1" wrap="square" lIns="91425" tIns="91425" rIns="91425" bIns="91425" anchor="t" anchorCtr="0">
            <a:noAutofit/>
          </a:bodyPr>
          <a:lstStyle/>
          <a:p>
            <a:pPr marL="457200" lvl="0" indent="-317500" algn="ctr" rtl="0">
              <a:spcBef>
                <a:spcPts val="0"/>
              </a:spcBef>
              <a:spcAft>
                <a:spcPts val="0"/>
              </a:spcAft>
              <a:buSzPts val="1400"/>
              <a:buAutoNum type="arabicPeriod"/>
            </a:pPr>
            <a:r>
              <a:rPr lang="en"/>
              <a:t>Kas yra tyrinėjama </a:t>
            </a:r>
            <a:r>
              <a:rPr lang="en" b="1"/>
              <a:t>tiesioginiu</a:t>
            </a:r>
            <a:r>
              <a:rPr lang="en"/>
              <a:t> būdu, ieškant gyvybės požymių Visatoje?</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lphaLcParenR"/>
            </a:pPr>
            <a:r>
              <a:rPr lang="en"/>
              <a:t>Tyrinėjami signalai iš kosmoso;</a:t>
            </a:r>
            <a:endParaRPr/>
          </a:p>
          <a:p>
            <a:pPr marL="457200" lvl="0" indent="-317500" algn="l" rtl="0">
              <a:spcBef>
                <a:spcPts val="0"/>
              </a:spcBef>
              <a:spcAft>
                <a:spcPts val="0"/>
              </a:spcAft>
              <a:buSzPts val="1400"/>
              <a:buAutoNum type="alphaLcParenR"/>
            </a:pPr>
            <a:r>
              <a:rPr lang="en"/>
              <a:t>Tyrinėjami įvairūs mėginiai;</a:t>
            </a:r>
            <a:endParaRPr/>
          </a:p>
          <a:p>
            <a:pPr marL="457200" lvl="0" indent="-317500" algn="l" rtl="0">
              <a:spcBef>
                <a:spcPts val="0"/>
              </a:spcBef>
              <a:spcAft>
                <a:spcPts val="0"/>
              </a:spcAft>
              <a:buSzPts val="1400"/>
              <a:buAutoNum type="alphaLcParenR"/>
            </a:pPr>
            <a:r>
              <a:rPr lang="en"/>
              <a:t>Tyrinėjama egzoplanetų atspindėta šviesa.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5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Trumpas testas</a:t>
            </a:r>
            <a:endParaRPr/>
          </a:p>
        </p:txBody>
      </p:sp>
      <p:sp>
        <p:nvSpPr>
          <p:cNvPr id="614" name="Google Shape;614;p51"/>
          <p:cNvSpPr txBox="1">
            <a:spLocks noGrp="1"/>
          </p:cNvSpPr>
          <p:nvPr>
            <p:ph type="subTitle" idx="1"/>
          </p:nvPr>
        </p:nvSpPr>
        <p:spPr>
          <a:xfrm>
            <a:off x="5041025" y="1649525"/>
            <a:ext cx="3283200" cy="306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5. Viena iš sąlygų, kurias gyvybei turi atitikti žvaigždė:</a:t>
            </a:r>
            <a:endParaRPr/>
          </a:p>
          <a:p>
            <a:pPr marL="0" lvl="0" indent="0" algn="ctr" rtl="0">
              <a:spcBef>
                <a:spcPts val="0"/>
              </a:spcBef>
              <a:spcAft>
                <a:spcPts val="0"/>
              </a:spcAft>
              <a:buNone/>
            </a:pPr>
            <a:endParaRPr/>
          </a:p>
          <a:p>
            <a:pPr marL="457200" lvl="0" indent="-317500" algn="l" rtl="0">
              <a:spcBef>
                <a:spcPts val="0"/>
              </a:spcBef>
              <a:spcAft>
                <a:spcPts val="0"/>
              </a:spcAft>
              <a:buSzPts val="1400"/>
              <a:buAutoNum type="alphaLcParenR"/>
            </a:pPr>
            <a:r>
              <a:rPr lang="en"/>
              <a:t>Nestabili spinduliuotė;</a:t>
            </a:r>
            <a:endParaRPr/>
          </a:p>
          <a:p>
            <a:pPr marL="457200" lvl="0" indent="-317500" algn="l" rtl="0">
              <a:spcBef>
                <a:spcPts val="0"/>
              </a:spcBef>
              <a:spcAft>
                <a:spcPts val="0"/>
              </a:spcAft>
              <a:buSzPts val="1400"/>
              <a:buAutoNum type="alphaLcParenR"/>
            </a:pPr>
            <a:r>
              <a:rPr lang="en"/>
              <a:t>Mažas cheminių elementų kiekis;</a:t>
            </a:r>
            <a:endParaRPr/>
          </a:p>
          <a:p>
            <a:pPr marL="457200" lvl="0" indent="-317500" algn="l" rtl="0">
              <a:spcBef>
                <a:spcPts val="0"/>
              </a:spcBef>
              <a:spcAft>
                <a:spcPts val="0"/>
              </a:spcAft>
              <a:buSzPts val="1400"/>
              <a:buAutoNum type="alphaLcParenR"/>
            </a:pPr>
            <a:r>
              <a:rPr lang="en"/>
              <a:t>Tinkama temperatūra.</a:t>
            </a:r>
            <a:endParaRPr>
              <a:latin typeface="Sora SemiBold"/>
              <a:ea typeface="Sora SemiBold"/>
              <a:cs typeface="Sora SemiBold"/>
              <a:sym typeface="Sora SemiBold"/>
            </a:endParaRPr>
          </a:p>
          <a:p>
            <a:pPr marL="457200" lvl="0" indent="0" algn="l" rtl="0">
              <a:spcBef>
                <a:spcPts val="120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latin typeface="Sora SemiBold"/>
              <a:ea typeface="Sora SemiBold"/>
              <a:cs typeface="Sora SemiBold"/>
              <a:sym typeface="Sora SemiBold"/>
            </a:endParaRPr>
          </a:p>
        </p:txBody>
      </p:sp>
      <p:sp>
        <p:nvSpPr>
          <p:cNvPr id="615" name="Google Shape;615;p51"/>
          <p:cNvSpPr txBox="1">
            <a:spLocks noGrp="1"/>
          </p:cNvSpPr>
          <p:nvPr>
            <p:ph type="subTitle" idx="2"/>
          </p:nvPr>
        </p:nvSpPr>
        <p:spPr>
          <a:xfrm>
            <a:off x="754800" y="1649525"/>
            <a:ext cx="3324000" cy="306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4. Ar Žemė vienintelė planeta, kurioje yra </a:t>
            </a:r>
            <a:r>
              <a:rPr lang="en" b="1" u="sng"/>
              <a:t>patvirtinta</a:t>
            </a:r>
            <a:r>
              <a:rPr lang="en"/>
              <a:t> gyvybė?</a:t>
            </a:r>
            <a:endParaRPr/>
          </a:p>
          <a:p>
            <a:pPr marL="0" lvl="0" indent="0" algn="ctr" rtl="0">
              <a:spcBef>
                <a:spcPts val="0"/>
              </a:spcBef>
              <a:spcAft>
                <a:spcPts val="0"/>
              </a:spcAft>
              <a:buNone/>
            </a:pPr>
            <a:endParaRPr/>
          </a:p>
          <a:p>
            <a:pPr marL="457200" lvl="0" indent="-317500" algn="l" rtl="0">
              <a:spcBef>
                <a:spcPts val="0"/>
              </a:spcBef>
              <a:spcAft>
                <a:spcPts val="0"/>
              </a:spcAft>
              <a:buSzPts val="1400"/>
              <a:buAutoNum type="alphaLcParenR"/>
            </a:pPr>
            <a:r>
              <a:rPr lang="en"/>
              <a:t>Ne, dar Marse ir Europa yra patvirtinta gyvybė.</a:t>
            </a:r>
            <a:endParaRPr/>
          </a:p>
          <a:p>
            <a:pPr marL="457200" lvl="0" indent="-317500" algn="l" rtl="0">
              <a:spcBef>
                <a:spcPts val="0"/>
              </a:spcBef>
              <a:spcAft>
                <a:spcPts val="0"/>
              </a:spcAft>
              <a:buSzPts val="1400"/>
              <a:buAutoNum type="alphaLcParenR"/>
            </a:pPr>
            <a:r>
              <a:rPr lang="en"/>
              <a:t>Taip, Žemė yra vienintelė planeta, kurioje yra patvirtinta gyvybė.</a:t>
            </a:r>
            <a:endParaRPr/>
          </a:p>
          <a:p>
            <a:pPr marL="457200" lvl="0" indent="-317500" algn="l" rtl="0">
              <a:spcBef>
                <a:spcPts val="0"/>
              </a:spcBef>
              <a:spcAft>
                <a:spcPts val="0"/>
              </a:spcAft>
              <a:buSzPts val="1400"/>
              <a:buAutoNum type="alphaLcParenR"/>
            </a:pPr>
            <a:r>
              <a:rPr lang="en"/>
              <a:t>Ne, dar ir Marse yra patvirtinta gyvybė.</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52"/>
          <p:cNvSpPr txBox="1"/>
          <p:nvPr/>
        </p:nvSpPr>
        <p:spPr>
          <a:xfrm>
            <a:off x="1530375" y="1515400"/>
            <a:ext cx="6169800" cy="219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5400" b="1">
                <a:solidFill>
                  <a:schemeClr val="lt1"/>
                </a:solidFill>
                <a:latin typeface="Sora"/>
                <a:ea typeface="Sora"/>
                <a:cs typeface="Sora"/>
                <a:sym typeface="Sora"/>
              </a:rPr>
              <a:t>Trumpo testo atsakymai</a:t>
            </a:r>
            <a:endParaRPr sz="5400" b="1">
              <a:solidFill>
                <a:schemeClr val="lt1"/>
              </a:solidFill>
              <a:latin typeface="Sora"/>
              <a:ea typeface="Sora"/>
              <a:cs typeface="Sora"/>
              <a:sym typeface="Sor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Trumpo testo atsakymai</a:t>
            </a:r>
            <a:endParaRPr/>
          </a:p>
        </p:txBody>
      </p:sp>
      <p:sp>
        <p:nvSpPr>
          <p:cNvPr id="626" name="Google Shape;626;p53"/>
          <p:cNvSpPr txBox="1">
            <a:spLocks noGrp="1"/>
          </p:cNvSpPr>
          <p:nvPr>
            <p:ph type="subTitle" idx="1"/>
          </p:nvPr>
        </p:nvSpPr>
        <p:spPr>
          <a:xfrm>
            <a:off x="5041025" y="1550375"/>
            <a:ext cx="3283200" cy="3160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2. Kurios kartos žvaigždės yra seniausios?</a:t>
            </a:r>
            <a:endParaRPr/>
          </a:p>
          <a:p>
            <a:pPr marL="0" lvl="0" indent="0" algn="l" rtl="0">
              <a:spcBef>
                <a:spcPts val="0"/>
              </a:spcBef>
              <a:spcAft>
                <a:spcPts val="0"/>
              </a:spcAft>
              <a:buNone/>
            </a:pPr>
            <a:endParaRPr/>
          </a:p>
          <a:p>
            <a:pPr marL="0" lvl="0" indent="0" algn="l" rtl="0">
              <a:spcBef>
                <a:spcPts val="0"/>
              </a:spcBef>
              <a:spcAft>
                <a:spcPts val="0"/>
              </a:spcAft>
              <a:buNone/>
            </a:pPr>
            <a:r>
              <a:rPr lang="en" b="1" u="sng"/>
              <a:t>a) I kartos žvaigždės;</a:t>
            </a:r>
            <a:endParaRPr b="1" u="sng"/>
          </a:p>
          <a:p>
            <a:pPr marL="0" lvl="0" indent="0" algn="l" rtl="0">
              <a:spcBef>
                <a:spcPts val="0"/>
              </a:spcBef>
              <a:spcAft>
                <a:spcPts val="0"/>
              </a:spcAft>
              <a:buNone/>
            </a:pPr>
            <a:r>
              <a:rPr lang="en"/>
              <a:t>b) II kartos žvaigždės;</a:t>
            </a:r>
            <a:endParaRPr/>
          </a:p>
          <a:p>
            <a:pPr marL="0" lvl="0" indent="0" algn="l" rtl="0">
              <a:spcBef>
                <a:spcPts val="0"/>
              </a:spcBef>
              <a:spcAft>
                <a:spcPts val="0"/>
              </a:spcAft>
              <a:buNone/>
            </a:pPr>
            <a:r>
              <a:rPr lang="en"/>
              <a:t>c) III kartos žvaigždės.</a:t>
            </a:r>
            <a:endParaRPr/>
          </a:p>
          <a:p>
            <a:pPr marL="0" lvl="0" indent="0" algn="l" rtl="0">
              <a:spcBef>
                <a:spcPts val="0"/>
              </a:spcBef>
              <a:spcAft>
                <a:spcPts val="0"/>
              </a:spcAft>
              <a:buNone/>
            </a:pPr>
            <a:endParaRPr/>
          </a:p>
          <a:p>
            <a:pPr marL="0" lvl="0" indent="0" algn="ctr" rtl="0">
              <a:spcBef>
                <a:spcPts val="0"/>
              </a:spcBef>
              <a:spcAft>
                <a:spcPts val="0"/>
              </a:spcAft>
              <a:buNone/>
            </a:pPr>
            <a:r>
              <a:rPr lang="en"/>
              <a:t>3. Ar šiltnamio efektas yra būtinas gyvybei?</a:t>
            </a:r>
            <a:endParaRPr/>
          </a:p>
          <a:p>
            <a:pPr marL="0" lvl="0" indent="0" algn="l" rtl="0">
              <a:spcBef>
                <a:spcPts val="0"/>
              </a:spcBef>
              <a:spcAft>
                <a:spcPts val="0"/>
              </a:spcAft>
              <a:buNone/>
            </a:pPr>
            <a:endParaRPr/>
          </a:p>
          <a:p>
            <a:pPr marL="0" lvl="0" indent="0" algn="l" rtl="0">
              <a:spcBef>
                <a:spcPts val="0"/>
              </a:spcBef>
              <a:spcAft>
                <a:spcPts val="0"/>
              </a:spcAft>
              <a:buNone/>
            </a:pPr>
            <a:r>
              <a:rPr lang="en" b="1" u="sng"/>
              <a:t>a) Taip;</a:t>
            </a:r>
            <a:endParaRPr b="1" u="sng"/>
          </a:p>
          <a:p>
            <a:pPr marL="0" lvl="0" indent="0" algn="l" rtl="0">
              <a:spcBef>
                <a:spcPts val="0"/>
              </a:spcBef>
              <a:spcAft>
                <a:spcPts val="0"/>
              </a:spcAft>
              <a:buNone/>
            </a:pPr>
            <a:r>
              <a:rPr lang="en"/>
              <a:t>b) Ne.</a:t>
            </a:r>
            <a:endParaRPr/>
          </a:p>
        </p:txBody>
      </p:sp>
      <p:sp>
        <p:nvSpPr>
          <p:cNvPr id="627" name="Google Shape;627;p53"/>
          <p:cNvSpPr txBox="1">
            <a:spLocks noGrp="1"/>
          </p:cNvSpPr>
          <p:nvPr>
            <p:ph type="subTitle" idx="2"/>
          </p:nvPr>
        </p:nvSpPr>
        <p:spPr>
          <a:xfrm>
            <a:off x="754800" y="1550225"/>
            <a:ext cx="3324000" cy="3160800"/>
          </a:xfrm>
          <a:prstGeom prst="rect">
            <a:avLst/>
          </a:prstGeom>
        </p:spPr>
        <p:txBody>
          <a:bodyPr spcFirstLastPara="1" wrap="square" lIns="91425" tIns="91425" rIns="91425" bIns="91425" anchor="t" anchorCtr="0">
            <a:noAutofit/>
          </a:bodyPr>
          <a:lstStyle/>
          <a:p>
            <a:pPr marL="457200" lvl="0" indent="-317500" algn="ctr" rtl="0">
              <a:spcBef>
                <a:spcPts val="0"/>
              </a:spcBef>
              <a:spcAft>
                <a:spcPts val="0"/>
              </a:spcAft>
              <a:buSzPts val="1400"/>
              <a:buAutoNum type="arabicPeriod"/>
            </a:pPr>
            <a:r>
              <a:rPr lang="en"/>
              <a:t>Kas yra tyrinėjama </a:t>
            </a:r>
            <a:r>
              <a:rPr lang="en" b="1"/>
              <a:t>tiesioginiu</a:t>
            </a:r>
            <a:r>
              <a:rPr lang="en"/>
              <a:t> būdu, ieškant gyvybės požymių Visatoje?</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lphaLcParenR"/>
            </a:pPr>
            <a:r>
              <a:rPr lang="en"/>
              <a:t>Tyrinėjami signalai iš kosmoso;</a:t>
            </a:r>
            <a:endParaRPr/>
          </a:p>
          <a:p>
            <a:pPr marL="457200" lvl="0" indent="-317500" algn="l" rtl="0">
              <a:spcBef>
                <a:spcPts val="0"/>
              </a:spcBef>
              <a:spcAft>
                <a:spcPts val="0"/>
              </a:spcAft>
              <a:buSzPts val="1400"/>
              <a:buAutoNum type="alphaLcParenR"/>
            </a:pPr>
            <a:r>
              <a:rPr lang="en" b="1" u="sng"/>
              <a:t>Tyrinėjami įvairūs mėginiai;</a:t>
            </a:r>
            <a:endParaRPr b="1" u="sng"/>
          </a:p>
          <a:p>
            <a:pPr marL="457200" lvl="0" indent="-317500" algn="l" rtl="0">
              <a:spcBef>
                <a:spcPts val="0"/>
              </a:spcBef>
              <a:spcAft>
                <a:spcPts val="0"/>
              </a:spcAft>
              <a:buSzPts val="1400"/>
              <a:buAutoNum type="alphaLcParenR"/>
            </a:pPr>
            <a:r>
              <a:rPr lang="en"/>
              <a:t>Tyrinėjama egzoplanetų atspindėta šviesa.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5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Trumpo testo atsakymai</a:t>
            </a:r>
            <a:endParaRPr/>
          </a:p>
        </p:txBody>
      </p:sp>
      <p:sp>
        <p:nvSpPr>
          <p:cNvPr id="633" name="Google Shape;633;p54"/>
          <p:cNvSpPr txBox="1">
            <a:spLocks noGrp="1"/>
          </p:cNvSpPr>
          <p:nvPr>
            <p:ph type="subTitle" idx="1"/>
          </p:nvPr>
        </p:nvSpPr>
        <p:spPr>
          <a:xfrm>
            <a:off x="5041025" y="1649525"/>
            <a:ext cx="3283200" cy="306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5. Viena iš sąlygų, kurias gyvybei turi atitikti žvaigždė:</a:t>
            </a:r>
            <a:endParaRPr/>
          </a:p>
          <a:p>
            <a:pPr marL="0" lvl="0" indent="0" algn="ctr" rtl="0">
              <a:spcBef>
                <a:spcPts val="0"/>
              </a:spcBef>
              <a:spcAft>
                <a:spcPts val="0"/>
              </a:spcAft>
              <a:buNone/>
            </a:pPr>
            <a:endParaRPr/>
          </a:p>
          <a:p>
            <a:pPr marL="457200" lvl="0" indent="-317500" algn="l" rtl="0">
              <a:spcBef>
                <a:spcPts val="0"/>
              </a:spcBef>
              <a:spcAft>
                <a:spcPts val="0"/>
              </a:spcAft>
              <a:buSzPts val="1400"/>
              <a:buAutoNum type="alphaLcParenR"/>
            </a:pPr>
            <a:r>
              <a:rPr lang="en"/>
              <a:t>Nestabili spinduliuotė;</a:t>
            </a:r>
            <a:endParaRPr/>
          </a:p>
          <a:p>
            <a:pPr marL="457200" lvl="0" indent="-317500" algn="l" rtl="0">
              <a:spcBef>
                <a:spcPts val="0"/>
              </a:spcBef>
              <a:spcAft>
                <a:spcPts val="0"/>
              </a:spcAft>
              <a:buSzPts val="1400"/>
              <a:buAutoNum type="alphaLcParenR"/>
            </a:pPr>
            <a:r>
              <a:rPr lang="en"/>
              <a:t>Mažas cheminių elementų kiekis;</a:t>
            </a:r>
            <a:endParaRPr/>
          </a:p>
          <a:p>
            <a:pPr marL="457200" lvl="0" indent="-317500" algn="l" rtl="0">
              <a:spcBef>
                <a:spcPts val="0"/>
              </a:spcBef>
              <a:spcAft>
                <a:spcPts val="0"/>
              </a:spcAft>
              <a:buSzPts val="1400"/>
              <a:buAutoNum type="alphaLcParenR"/>
            </a:pPr>
            <a:r>
              <a:rPr lang="en" b="1" u="sng"/>
              <a:t>Tinkama temperatūra.</a:t>
            </a:r>
            <a:endParaRPr b="1" u="sng">
              <a:latin typeface="Sora"/>
              <a:ea typeface="Sora"/>
              <a:cs typeface="Sora"/>
              <a:sym typeface="Sora"/>
            </a:endParaRPr>
          </a:p>
          <a:p>
            <a:pPr marL="457200" lvl="0" indent="0" algn="l" rtl="0">
              <a:spcBef>
                <a:spcPts val="120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latin typeface="Sora SemiBold"/>
              <a:ea typeface="Sora SemiBold"/>
              <a:cs typeface="Sora SemiBold"/>
              <a:sym typeface="Sora SemiBold"/>
            </a:endParaRPr>
          </a:p>
        </p:txBody>
      </p:sp>
      <p:sp>
        <p:nvSpPr>
          <p:cNvPr id="634" name="Google Shape;634;p54"/>
          <p:cNvSpPr txBox="1">
            <a:spLocks noGrp="1"/>
          </p:cNvSpPr>
          <p:nvPr>
            <p:ph type="subTitle" idx="2"/>
          </p:nvPr>
        </p:nvSpPr>
        <p:spPr>
          <a:xfrm>
            <a:off x="754800" y="1649525"/>
            <a:ext cx="3324000" cy="306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4. </a:t>
            </a:r>
            <a:r>
              <a:rPr lang="en" dirty="0" err="1"/>
              <a:t>Ar</a:t>
            </a:r>
            <a:r>
              <a:rPr lang="en" dirty="0"/>
              <a:t> </a:t>
            </a:r>
            <a:r>
              <a:rPr lang="en" dirty="0" err="1"/>
              <a:t>Žemė</a:t>
            </a:r>
            <a:r>
              <a:rPr lang="en" dirty="0"/>
              <a:t> </a:t>
            </a:r>
            <a:r>
              <a:rPr lang="en" dirty="0" err="1"/>
              <a:t>vienintelė</a:t>
            </a:r>
            <a:r>
              <a:rPr lang="en" dirty="0"/>
              <a:t> </a:t>
            </a:r>
            <a:r>
              <a:rPr lang="en" dirty="0" err="1"/>
              <a:t>planeta</a:t>
            </a:r>
            <a:r>
              <a:rPr lang="en" dirty="0"/>
              <a:t>, </a:t>
            </a:r>
            <a:r>
              <a:rPr lang="en" dirty="0" err="1"/>
              <a:t>kurioje</a:t>
            </a:r>
            <a:r>
              <a:rPr lang="en" dirty="0"/>
              <a:t> </a:t>
            </a:r>
            <a:r>
              <a:rPr lang="en" dirty="0" err="1"/>
              <a:t>yra</a:t>
            </a:r>
            <a:r>
              <a:rPr lang="en" dirty="0"/>
              <a:t> </a:t>
            </a:r>
            <a:r>
              <a:rPr lang="en" b="1" dirty="0" err="1"/>
              <a:t>patvirtinta</a:t>
            </a:r>
            <a:r>
              <a:rPr lang="en" dirty="0"/>
              <a:t> </a:t>
            </a:r>
            <a:r>
              <a:rPr lang="en" dirty="0" err="1"/>
              <a:t>gyvybė</a:t>
            </a:r>
            <a:r>
              <a:rPr lang="en" dirty="0"/>
              <a:t>?</a:t>
            </a:r>
            <a:endParaRPr dirty="0"/>
          </a:p>
          <a:p>
            <a:pPr marL="0" lvl="0" indent="0" algn="ctr" rtl="0">
              <a:spcBef>
                <a:spcPts val="0"/>
              </a:spcBef>
              <a:spcAft>
                <a:spcPts val="0"/>
              </a:spcAft>
              <a:buNone/>
            </a:pPr>
            <a:endParaRPr dirty="0"/>
          </a:p>
          <a:p>
            <a:pPr marL="457200" lvl="0" indent="-317500" algn="l" rtl="0">
              <a:spcBef>
                <a:spcPts val="0"/>
              </a:spcBef>
              <a:spcAft>
                <a:spcPts val="0"/>
              </a:spcAft>
              <a:buSzPts val="1400"/>
              <a:buAutoNum type="alphaLcParenR"/>
            </a:pPr>
            <a:r>
              <a:rPr lang="en" dirty="0"/>
              <a:t>Ne, </a:t>
            </a:r>
            <a:r>
              <a:rPr lang="en" dirty="0" err="1"/>
              <a:t>dar</a:t>
            </a:r>
            <a:r>
              <a:rPr lang="en" dirty="0"/>
              <a:t> Marse </a:t>
            </a:r>
            <a:r>
              <a:rPr lang="en" dirty="0" err="1"/>
              <a:t>ir</a:t>
            </a:r>
            <a:r>
              <a:rPr lang="en" dirty="0"/>
              <a:t> Europa </a:t>
            </a:r>
            <a:r>
              <a:rPr lang="en" dirty="0" err="1"/>
              <a:t>yra</a:t>
            </a:r>
            <a:r>
              <a:rPr lang="en" dirty="0"/>
              <a:t> </a:t>
            </a:r>
            <a:r>
              <a:rPr lang="en" dirty="0" err="1"/>
              <a:t>patvirtinta</a:t>
            </a:r>
            <a:r>
              <a:rPr lang="en" dirty="0"/>
              <a:t> </a:t>
            </a:r>
            <a:r>
              <a:rPr lang="en" dirty="0" err="1"/>
              <a:t>gyvybė</a:t>
            </a:r>
            <a:r>
              <a:rPr lang="en" dirty="0"/>
              <a:t>;</a:t>
            </a:r>
            <a:endParaRPr dirty="0"/>
          </a:p>
          <a:p>
            <a:pPr marL="457200" lvl="0" indent="-317500" algn="l" rtl="0">
              <a:spcBef>
                <a:spcPts val="0"/>
              </a:spcBef>
              <a:spcAft>
                <a:spcPts val="0"/>
              </a:spcAft>
              <a:buSzPts val="1400"/>
              <a:buAutoNum type="alphaLcParenR"/>
            </a:pPr>
            <a:r>
              <a:rPr lang="en" b="1" u="sng" dirty="0"/>
              <a:t>Taip, </a:t>
            </a:r>
            <a:r>
              <a:rPr lang="en" b="1" u="sng" dirty="0" err="1"/>
              <a:t>Žemė</a:t>
            </a:r>
            <a:r>
              <a:rPr lang="en" b="1" u="sng" dirty="0"/>
              <a:t> </a:t>
            </a:r>
            <a:r>
              <a:rPr lang="en" b="1" u="sng" dirty="0" err="1"/>
              <a:t>yra</a:t>
            </a:r>
            <a:r>
              <a:rPr lang="en" b="1" u="sng" dirty="0"/>
              <a:t> </a:t>
            </a:r>
            <a:r>
              <a:rPr lang="en" b="1" u="sng" dirty="0" err="1"/>
              <a:t>vienintelė</a:t>
            </a:r>
            <a:r>
              <a:rPr lang="en" b="1" u="sng" dirty="0"/>
              <a:t> </a:t>
            </a:r>
            <a:r>
              <a:rPr lang="en" b="1" u="sng" dirty="0" err="1"/>
              <a:t>planeta</a:t>
            </a:r>
            <a:r>
              <a:rPr lang="en" b="1" u="sng" dirty="0"/>
              <a:t>, </a:t>
            </a:r>
            <a:r>
              <a:rPr lang="en" b="1" u="sng" dirty="0" err="1"/>
              <a:t>kurioje</a:t>
            </a:r>
            <a:r>
              <a:rPr lang="en" b="1" u="sng" dirty="0"/>
              <a:t> </a:t>
            </a:r>
            <a:r>
              <a:rPr lang="en" b="1" u="sng" dirty="0" err="1"/>
              <a:t>yra</a:t>
            </a:r>
            <a:r>
              <a:rPr lang="en" b="1" u="sng" dirty="0"/>
              <a:t> </a:t>
            </a:r>
            <a:r>
              <a:rPr lang="en" b="1" u="sng" dirty="0" err="1"/>
              <a:t>patvirtinta</a:t>
            </a:r>
            <a:r>
              <a:rPr lang="en" b="1" u="sng" dirty="0"/>
              <a:t> </a:t>
            </a:r>
            <a:r>
              <a:rPr lang="en" b="1" u="sng" dirty="0" err="1"/>
              <a:t>gyvybė</a:t>
            </a:r>
            <a:r>
              <a:rPr lang="en" b="1" u="sng" dirty="0"/>
              <a:t>;</a:t>
            </a:r>
            <a:endParaRPr b="1" u="sng" dirty="0"/>
          </a:p>
          <a:p>
            <a:pPr marL="457200" lvl="0" indent="-317500" algn="l" rtl="0">
              <a:spcBef>
                <a:spcPts val="0"/>
              </a:spcBef>
              <a:spcAft>
                <a:spcPts val="0"/>
              </a:spcAft>
              <a:buSzPts val="1400"/>
              <a:buAutoNum type="alphaLcParenR"/>
            </a:pPr>
            <a:r>
              <a:rPr lang="en" dirty="0"/>
              <a:t>Ne, </a:t>
            </a:r>
            <a:r>
              <a:rPr lang="en" dirty="0" err="1"/>
              <a:t>dar</a:t>
            </a:r>
            <a:r>
              <a:rPr lang="en" dirty="0"/>
              <a:t> </a:t>
            </a:r>
            <a:r>
              <a:rPr lang="en" dirty="0" err="1"/>
              <a:t>ir</a:t>
            </a:r>
            <a:r>
              <a:rPr lang="en" dirty="0"/>
              <a:t> Marse </a:t>
            </a:r>
            <a:r>
              <a:rPr lang="en" dirty="0" err="1"/>
              <a:t>yra</a:t>
            </a:r>
            <a:r>
              <a:rPr lang="en" dirty="0"/>
              <a:t> </a:t>
            </a:r>
            <a:r>
              <a:rPr lang="en" dirty="0" err="1"/>
              <a:t>patvirtinta</a:t>
            </a:r>
            <a:r>
              <a:rPr lang="en" dirty="0"/>
              <a:t> </a:t>
            </a:r>
            <a:r>
              <a:rPr lang="en" dirty="0" err="1"/>
              <a:t>gyvybė</a:t>
            </a:r>
            <a:r>
              <a:rPr lang="en" dirty="0"/>
              <a:t>.</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5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Literatūros analizė (informacija)</a:t>
            </a:r>
            <a:endParaRPr/>
          </a:p>
        </p:txBody>
      </p:sp>
      <p:sp>
        <p:nvSpPr>
          <p:cNvPr id="640" name="Google Shape;640;p55"/>
          <p:cNvSpPr txBox="1">
            <a:spLocks noGrp="1"/>
          </p:cNvSpPr>
          <p:nvPr>
            <p:ph type="body" idx="1"/>
          </p:nvPr>
        </p:nvSpPr>
        <p:spPr>
          <a:xfrm>
            <a:off x="720000" y="1363775"/>
            <a:ext cx="7704000" cy="32685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u="sng" dirty="0">
                <a:solidFill>
                  <a:schemeClr val="hlink"/>
                </a:solidFill>
                <a:hlinkClick r:id="rId3"/>
              </a:rPr>
              <a:t>https://chatgpt.com/</a:t>
            </a:r>
            <a:endParaRPr dirty="0"/>
          </a:p>
          <a:p>
            <a:pPr marL="457200" lvl="0" indent="-317500" algn="l" rtl="0">
              <a:spcBef>
                <a:spcPts val="0"/>
              </a:spcBef>
              <a:spcAft>
                <a:spcPts val="0"/>
              </a:spcAft>
              <a:buSzPts val="1400"/>
              <a:buChar char="●"/>
            </a:pPr>
            <a:r>
              <a:rPr lang="en" u="sng" dirty="0">
                <a:solidFill>
                  <a:schemeClr val="hlink"/>
                </a:solidFill>
                <a:hlinkClick r:id="rId4"/>
              </a:rPr>
              <a:t>https://lt.wikipedia.org/wiki/Visata</a:t>
            </a:r>
            <a:endParaRPr dirty="0"/>
          </a:p>
          <a:p>
            <a:pPr marL="457200" lvl="0" indent="-317500" algn="l" rtl="0">
              <a:spcBef>
                <a:spcPts val="0"/>
              </a:spcBef>
              <a:spcAft>
                <a:spcPts val="0"/>
              </a:spcAft>
              <a:buSzPts val="1400"/>
              <a:buChar char="●"/>
            </a:pPr>
            <a:r>
              <a:rPr lang="en" u="sng" dirty="0">
                <a:solidFill>
                  <a:schemeClr val="hlink"/>
                </a:solidFill>
                <a:hlinkClick r:id="rId5"/>
              </a:rPr>
              <a:t>https://sites.google.com/icsconfalonieri.edu.it/monzaclimate/our-project/experiment-greenhouse-effect-in-a-jar?authuser=0</a:t>
            </a:r>
            <a:endParaRPr dirty="0"/>
          </a:p>
          <a:p>
            <a:pPr marL="457200" lvl="0" indent="-317500" algn="l" rtl="0">
              <a:spcBef>
                <a:spcPts val="0"/>
              </a:spcBef>
              <a:spcAft>
                <a:spcPts val="0"/>
              </a:spcAft>
              <a:buSzPts val="1400"/>
              <a:buChar char="●"/>
            </a:pPr>
            <a:r>
              <a:rPr lang="en" u="sng" dirty="0">
                <a:solidFill>
                  <a:schemeClr val="hlink"/>
                </a:solidFill>
                <a:hlinkClick r:id="rId6"/>
              </a:rPr>
              <a:t>https://lt.wikipedia.org/wiki/%C5%A0iltnamio_efektas</a:t>
            </a:r>
            <a:endParaRPr dirty="0"/>
          </a:p>
          <a:p>
            <a:pPr marL="457200" lvl="0" indent="-317500" algn="l" rtl="0">
              <a:spcBef>
                <a:spcPts val="0"/>
              </a:spcBef>
              <a:spcAft>
                <a:spcPts val="0"/>
              </a:spcAft>
              <a:buSzPts val="1400"/>
              <a:buChar char="●"/>
            </a:pPr>
            <a:r>
              <a:rPr lang="en" u="sng" dirty="0">
                <a:solidFill>
                  <a:schemeClr val="hlink"/>
                </a:solidFill>
                <a:hlinkClick r:id="rId7"/>
              </a:rPr>
              <a:t>https://en.wikipedia.org/wiki/Light-year</a:t>
            </a:r>
            <a:endParaRPr dirty="0"/>
          </a:p>
          <a:p>
            <a:pPr marL="457200" lvl="0" indent="-317500" algn="l" rtl="0">
              <a:spcBef>
                <a:spcPts val="0"/>
              </a:spcBef>
              <a:spcAft>
                <a:spcPts val="0"/>
              </a:spcAft>
              <a:buSzPts val="1400"/>
              <a:buChar char="●"/>
            </a:pPr>
            <a:r>
              <a:rPr lang="en" u="sng" dirty="0">
                <a:solidFill>
                  <a:schemeClr val="hlink"/>
                </a:solidFill>
                <a:hlinkClick r:id="rId8"/>
              </a:rPr>
              <a:t>https://lt.wikipedia.org/wiki/%C5%A0viesmetis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err="1"/>
              <a:t>Informacijai</a:t>
            </a:r>
            <a:r>
              <a:rPr lang="en" dirty="0"/>
              <a:t> </a:t>
            </a:r>
            <a:r>
              <a:rPr lang="en" dirty="0" err="1"/>
              <a:t>rinkti</a:t>
            </a:r>
            <a:r>
              <a:rPr lang="en" dirty="0"/>
              <a:t> </a:t>
            </a:r>
            <a:r>
              <a:rPr lang="en" dirty="0" err="1"/>
              <a:t>taip</a:t>
            </a:r>
            <a:r>
              <a:rPr lang="en" dirty="0"/>
              <a:t> pat </a:t>
            </a:r>
            <a:r>
              <a:rPr lang="en" dirty="0" err="1"/>
              <a:t>naudojome</a:t>
            </a:r>
            <a:r>
              <a:rPr lang="en" dirty="0"/>
              <a:t> 8 </a:t>
            </a:r>
            <a:r>
              <a:rPr lang="en" dirty="0" err="1"/>
              <a:t>klasės</a:t>
            </a:r>
            <a:r>
              <a:rPr lang="en" dirty="0"/>
              <a:t> </a:t>
            </a:r>
            <a:r>
              <a:rPr lang="en" dirty="0" err="1"/>
              <a:t>fizikos</a:t>
            </a:r>
            <a:r>
              <a:rPr lang="en" dirty="0"/>
              <a:t> </a:t>
            </a:r>
            <a:r>
              <a:rPr lang="en" dirty="0" err="1"/>
              <a:t>vadovėlį</a:t>
            </a:r>
            <a:r>
              <a:rPr lang="en" dirty="0"/>
              <a:t>.</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44"/>
        <p:cNvGrpSpPr/>
        <p:nvPr/>
      </p:nvGrpSpPr>
      <p:grpSpPr>
        <a:xfrm>
          <a:off x="0" y="0"/>
          <a:ext cx="0" cy="0"/>
          <a:chOff x="0" y="0"/>
          <a:chExt cx="0" cy="0"/>
        </a:xfrm>
      </p:grpSpPr>
      <p:sp>
        <p:nvSpPr>
          <p:cNvPr id="645" name="Google Shape;645;p56"/>
          <p:cNvSpPr txBox="1">
            <a:spLocks noGrp="1"/>
          </p:cNvSpPr>
          <p:nvPr>
            <p:ph type="ctrTitle"/>
          </p:nvPr>
        </p:nvSpPr>
        <p:spPr>
          <a:xfrm>
            <a:off x="878275" y="1380475"/>
            <a:ext cx="5084700" cy="1018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Gyvybė Visatoje</a:t>
            </a:r>
            <a:endParaRPr/>
          </a:p>
        </p:txBody>
      </p:sp>
      <p:sp>
        <p:nvSpPr>
          <p:cNvPr id="646" name="Google Shape;646;p56"/>
          <p:cNvSpPr txBox="1">
            <a:spLocks noGrp="1"/>
          </p:cNvSpPr>
          <p:nvPr>
            <p:ph type="subTitle" idx="1"/>
          </p:nvPr>
        </p:nvSpPr>
        <p:spPr>
          <a:xfrm>
            <a:off x="1018250" y="2394224"/>
            <a:ext cx="4860600" cy="67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Meda Mikaločiūtė, Luka Molokanovaitė 8a</a:t>
            </a:r>
            <a:endParaRPr/>
          </a:p>
        </p:txBody>
      </p:sp>
      <p:grpSp>
        <p:nvGrpSpPr>
          <p:cNvPr id="647" name="Google Shape;647;p56"/>
          <p:cNvGrpSpPr/>
          <p:nvPr/>
        </p:nvGrpSpPr>
        <p:grpSpPr>
          <a:xfrm>
            <a:off x="6926154" y="1380469"/>
            <a:ext cx="1554500" cy="3046796"/>
            <a:chOff x="5643454" y="1154119"/>
            <a:chExt cx="1554500" cy="3046796"/>
          </a:xfrm>
        </p:grpSpPr>
        <p:pic>
          <p:nvPicPr>
            <p:cNvPr id="648" name="Google Shape;648;p5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43454" y="3053583"/>
              <a:ext cx="1554500" cy="1147332"/>
            </a:xfrm>
            <a:prstGeom prst="rect">
              <a:avLst/>
            </a:prstGeom>
            <a:noFill/>
            <a:ln>
              <a:noFill/>
            </a:ln>
          </p:spPr>
        </p:pic>
        <p:pic>
          <p:nvPicPr>
            <p:cNvPr id="649" name="Google Shape;649;p56"/>
            <p:cNvPicPr preferRelativeResize="0"/>
            <p:nvPr/>
          </p:nvPicPr>
          <p:blipFill rotWithShape="1">
            <a:blip r:embed="rId4" cstate="screen">
              <a:alphaModFix amt="70000"/>
              <a:extLst>
                <a:ext uri="{28A0092B-C50C-407E-A947-70E740481C1C}">
                  <a14:useLocalDpi xmlns:a14="http://schemas.microsoft.com/office/drawing/2010/main"/>
                </a:ext>
              </a:extLst>
            </a:blip>
            <a:srcRect/>
            <a:stretch/>
          </p:blipFill>
          <p:spPr>
            <a:xfrm>
              <a:off x="6047863" y="1154119"/>
              <a:ext cx="767551" cy="842383"/>
            </a:xfrm>
            <a:prstGeom prst="rect">
              <a:avLst/>
            </a:prstGeom>
            <a:noFill/>
            <a:ln>
              <a:noFill/>
            </a:ln>
          </p:spPr>
        </p:pic>
      </p:grpSp>
      <p:pic>
        <p:nvPicPr>
          <p:cNvPr id="650" name="Google Shape;650;p56"/>
          <p:cNvPicPr preferRelativeResize="0"/>
          <p:nvPr/>
        </p:nvPicPr>
        <p:blipFill rotWithShape="1">
          <a:blip r:embed="rId5" cstate="screen">
            <a:alphaModFix/>
            <a:extLst>
              <a:ext uri="{28A0092B-C50C-407E-A947-70E740481C1C}">
                <a14:useLocalDpi xmlns:a14="http://schemas.microsoft.com/office/drawing/2010/main"/>
              </a:ext>
            </a:extLst>
          </a:blip>
          <a:srcRect t="1603" b="8823"/>
          <a:stretch/>
        </p:blipFill>
        <p:spPr>
          <a:xfrm>
            <a:off x="5634100" y="2162725"/>
            <a:ext cx="2943700" cy="2636725"/>
          </a:xfrm>
          <a:prstGeom prst="rect">
            <a:avLst/>
          </a:prstGeom>
          <a:noFill/>
          <a:ln>
            <a:noFill/>
          </a:ln>
        </p:spPr>
      </p:pic>
    </p:spTree>
  </p:cSld>
  <p:clrMapOvr>
    <a:masterClrMapping/>
  </p:clrMapOvr>
</p:sld>
</file>

<file path=ppt/theme/theme1.xml><?xml version="1.0" encoding="utf-8"?>
<a:theme xmlns:a="http://schemas.openxmlformats.org/drawingml/2006/main" name="Earth and Space Sciences - Science - 8th grade by Slidesgo">
  <a:themeElements>
    <a:clrScheme name="Simple Light">
      <a:dk1>
        <a:srgbClr val="000034"/>
      </a:dk1>
      <a:lt1>
        <a:srgbClr val="F8F8F8"/>
      </a:lt1>
      <a:dk2>
        <a:srgbClr val="00217C"/>
      </a:dk2>
      <a:lt2>
        <a:srgbClr val="045BD6"/>
      </a:lt2>
      <a:accent1>
        <a:srgbClr val="340E75"/>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1142</Words>
  <Application>Microsoft Macintosh PowerPoint</Application>
  <PresentationFormat>On-screen Show (16:9)</PresentationFormat>
  <Paragraphs>177</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Sora SemiBold</vt:lpstr>
      <vt:lpstr>Nunito Light</vt:lpstr>
      <vt:lpstr>Bellota Text</vt:lpstr>
      <vt:lpstr>Lato Light</vt:lpstr>
      <vt:lpstr>DM Sans</vt:lpstr>
      <vt:lpstr>Bellota Text Light</vt:lpstr>
      <vt:lpstr>Arial</vt:lpstr>
      <vt:lpstr>Sora</vt:lpstr>
      <vt:lpstr>Earth and Space Sciences - Science - 8th grade by Slidesgo</vt:lpstr>
      <vt:lpstr>Gyvybė Visatoje</vt:lpstr>
      <vt:lpstr>Kas yra Visata?</vt:lpstr>
      <vt:lpstr>Gyvybės požymių paieškos Visatoje</vt:lpstr>
      <vt:lpstr>Kas yra organinė gyvybe?</vt:lpstr>
      <vt:lpstr>Žvaigždės</vt:lpstr>
      <vt:lpstr>Trumpas filmukas apie žvaigždes (pagrindinė informacija)</vt:lpstr>
      <vt:lpstr>Žvaigždžių kartos ir jų reikšmė gyvybei </vt:lpstr>
      <vt:lpstr>Priešžvaigždinė gyvybės zona</vt:lpstr>
      <vt:lpstr>Sąlygos gyvybei egzistuoti: žvaigždes vaidmuo</vt:lpstr>
      <vt:lpstr>Kokias sąlygas gyvybei turi atitikti žvaigždė?</vt:lpstr>
      <vt:lpstr>Planetos</vt:lpstr>
      <vt:lpstr>Kokias sąlygas gyvybei turi atitikti planeta?</vt:lpstr>
      <vt:lpstr>Ar tik Žemė turi tinkamas sąlygas gyvybei?</vt:lpstr>
      <vt:lpstr>Šiltnamio efektas – Kaip klimato kaita gali sunaikinti gyvybę planetoje</vt:lpstr>
      <vt:lpstr>Šiltnamio efekto eksperimentas</vt:lpstr>
      <vt:lpstr>Eksperimento eiga</vt:lpstr>
      <vt:lpstr>Diskutavimo klausimai</vt:lpstr>
      <vt:lpstr>Viena iš panašiausių planetų į Žemę</vt:lpstr>
      <vt:lpstr>Užduotis</vt:lpstr>
      <vt:lpstr>Trumpas testas</vt:lpstr>
      <vt:lpstr>Trumpas testas</vt:lpstr>
      <vt:lpstr>Trumpas testas</vt:lpstr>
      <vt:lpstr>PowerPoint Presentation</vt:lpstr>
      <vt:lpstr>Trumpo testo atsakymai</vt:lpstr>
      <vt:lpstr>Trumpo testo atsakymai</vt:lpstr>
      <vt:lpstr>Literatūros analizė (informacija)</vt:lpstr>
      <vt:lpstr>Gyvybė Visatoje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Justas Beresnevičius</cp:lastModifiedBy>
  <cp:revision>3</cp:revision>
  <dcterms:modified xsi:type="dcterms:W3CDTF">2026-05-22T18:52:48Z</dcterms:modified>
</cp:coreProperties>
</file>