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comments+xml" PartName="/ppt/comments/comment5.xml"/>
  <Override ContentType="application/vnd.openxmlformats-officedocument.presentationml.comments+xml" PartName="/ppt/comments/comment4.xml"/>
  <Override ContentType="application/vnd.openxmlformats-officedocument.presentationml.comments+xml" PartName="/ppt/comments/comment3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embeddedFontLst>
    <p:embeddedFont>
      <p:font typeface="Abril Fatface"/>
      <p:regular r:id="rId26"/>
    </p:embeddedFont>
    <p:embeddedFont>
      <p:font typeface="Fira Sans"/>
      <p:regular r:id="rId27"/>
      <p:bold r:id="rId28"/>
      <p:italic r:id="rId29"/>
      <p:boldItalic r:id="rId30"/>
    </p:embeddedFont>
    <p:embeddedFont>
      <p:font typeface="PT Sans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Pijus Šadzevičius"/>
  <p:cmAuthor clrIdx="1" id="1" initials="" lastIdx="5" name="Domas Vosylius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PTSans-regular.fntdata"/><Relationship Id="rId30" Type="http://schemas.openxmlformats.org/officeDocument/2006/relationships/font" Target="fonts/FiraSans-boldItalic.fntdata"/><Relationship Id="rId33" Type="http://schemas.openxmlformats.org/officeDocument/2006/relationships/font" Target="fonts/PTSans-italic.fntdata"/><Relationship Id="rId32" Type="http://schemas.openxmlformats.org/officeDocument/2006/relationships/font" Target="fonts/PTSans-bold.fntdata"/><Relationship Id="rId34" Type="http://schemas.openxmlformats.org/officeDocument/2006/relationships/font" Target="fonts/PTSans-bold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font" Target="fonts/AbrilFatface-regular.fntdata"/><Relationship Id="rId25" Type="http://schemas.openxmlformats.org/officeDocument/2006/relationships/slide" Target="slides/slide20.xml"/><Relationship Id="rId28" Type="http://schemas.openxmlformats.org/officeDocument/2006/relationships/font" Target="fonts/FiraSans-bold.fntdata"/><Relationship Id="rId27" Type="http://schemas.openxmlformats.org/officeDocument/2006/relationships/font" Target="fonts/FiraSans-regular.fntdata"/><Relationship Id="rId29" Type="http://schemas.openxmlformats.org/officeDocument/2006/relationships/font" Target="fonts/FiraSans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5-12-17T19:54:29.834">
    <p:pos x="6000" y="0"/>
    <p:text>Visata nuolat plečiasi – tai atrado Edvinas Hablas 1929 m su Hablo dėsniu.</p:tex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1" idx="1" dt="2025-12-17T19:01:06.505">
    <p:pos x="3099" y="1221"/>
    <p:text>Jis naudojamas, kai kalbame apie atstumus Saulės sistemoje, nes kilometrų skaičiai būtų labai dideli ir nepatogūs, o šviesmečiai tam per dideli.</p:text>
  </p:cm>
  <p:cm authorId="1" idx="2" dt="2025-12-17T19:02:19.803">
    <p:pos x="904" y="1221"/>
    <p:text>Jie yra žymimi šm, naudojami išmatuoti labai didelius atstumus kosmose (kaip atstumus tarp zvaigzdžių)</p:text>
  </p:cm>
</p:cmLst>
</file>

<file path=ppt/comments/comment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1" idx="3" dt="2025-12-17T20:53:23.232">
    <p:pos x="2648" y="1060"/>
    <p:text>Galaktika, kurioje mes gyvename, vadinama Paukščių Taku, ji yra 100000 šviesmečių skersmens, ją sudaro apie 400 mlrd. žvaigzdžių</p:text>
  </p:cm>
</p:cmLst>
</file>

<file path=ppt/comments/comment4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1" idx="4" dt="2025-12-17T21:15:50.605">
    <p:pos x="904" y="1044"/>
    <p:text>Didysis sprogimas įvyko prieš 13,8 milijardų metų, teigiama, kad atomų branduoliai atsirado po jo praėjus 3-5 minutėmis, jis iš tikrųjų nebuvo sprogimas tiesiogine prasme. Mokslininkai pabrėžia, kad tai buvo erdvės plėtimasis, o ne sprogimas jau esančioje erdvėje.</p:text>
  </p:cm>
</p:cmLst>
</file>

<file path=ppt/comments/comment5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1" idx="5" dt="2025-12-17T21:41:29.644">
    <p:pos x="904" y="1221"/>
    <p:text>Manoma, kad ši būsena egzistavo Plancko epochoje (pirmosios ~10⁻⁴³ sekundės po Didžiojo sprogimo).
Šiuo metu singuliarinio taško prigimtis nėra iki galo paaiškinta, todėl ji yra aktyvių mokslinių tyrimų objektas.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b3f9adf858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b3f9adf858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b162d3b7db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b162d3b7db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b15a919c4d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b15a919c4d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3b100686e0_0_4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13b100686e0_0_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b1161bcdc3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b1161bcdc3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b1161bcdc3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b1161bcdc3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b1161bcdc3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3b1161bcdc3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b16e4c42e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3b16e4c42e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b1161bcdc3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3b1161bcdc3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b1161bcdc3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3b1161bcdc3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b15a919c4d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3b15a919c4d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b3f9adf858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b3f9adf858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b162d3b7db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3b162d3b7db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3b162d3b7db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3b162d3b7db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b15a919c4d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3b15a919c4d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b162d3b7db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3b162d3b7db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3b162d3b7db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3b162d3b7db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13b76b1884c_0_2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g13b76b1884c_0_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dbc166ca85_2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3dbc166ca85_2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6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hyperlink" Target="https://slidesgo.com/" TargetMode="External"/><Relationship Id="rId4" Type="http://schemas.openxmlformats.org/officeDocument/2006/relationships/hyperlink" Target="https://www.flaticon.com/" TargetMode="External"/><Relationship Id="rId5" Type="http://schemas.openxmlformats.org/officeDocument/2006/relationships/hyperlink" Target="https://www.freepik.com/" TargetMode="Externa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1956756" y="1139838"/>
            <a:ext cx="5230500" cy="2418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1956750" y="3558149"/>
            <a:ext cx="5230500" cy="4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3072900" y="1907700"/>
            <a:ext cx="4746900" cy="8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" name="Google Shape;13;p3"/>
          <p:cNvSpPr txBox="1"/>
          <p:nvPr>
            <p:ph hasCustomPrompt="1" idx="2" type="title"/>
          </p:nvPr>
        </p:nvSpPr>
        <p:spPr>
          <a:xfrm>
            <a:off x="1248000" y="1907700"/>
            <a:ext cx="1748700" cy="132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1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/>
          <p:nvPr>
            <p:ph idx="1" type="subTitle"/>
          </p:nvPr>
        </p:nvSpPr>
        <p:spPr>
          <a:xfrm>
            <a:off x="3072900" y="2733376"/>
            <a:ext cx="4746900" cy="48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body"/>
          </p:nvPr>
        </p:nvSpPr>
        <p:spPr>
          <a:xfrm>
            <a:off x="713225" y="1246950"/>
            <a:ext cx="7717500" cy="335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713250" y="1552250"/>
            <a:ext cx="3622800" cy="305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04800" lvl="1" marL="9144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1" name="Google Shape;21;p5"/>
          <p:cNvSpPr txBox="1"/>
          <p:nvPr>
            <p:ph idx="2" type="body"/>
          </p:nvPr>
        </p:nvSpPr>
        <p:spPr>
          <a:xfrm>
            <a:off x="4807851" y="1552250"/>
            <a:ext cx="3622800" cy="305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04800" lvl="1" marL="91440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/>
          <p:nvPr>
            <p:ph type="title"/>
          </p:nvPr>
        </p:nvSpPr>
        <p:spPr>
          <a:xfrm>
            <a:off x="4327875" y="1540550"/>
            <a:ext cx="3042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6" name="Google Shape;26;p7"/>
          <p:cNvSpPr txBox="1"/>
          <p:nvPr>
            <p:ph idx="1" type="subTitle"/>
          </p:nvPr>
        </p:nvSpPr>
        <p:spPr>
          <a:xfrm>
            <a:off x="4327875" y="2113250"/>
            <a:ext cx="3846600" cy="16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type="title"/>
          </p:nvPr>
        </p:nvSpPr>
        <p:spPr>
          <a:xfrm>
            <a:off x="1780650" y="1443400"/>
            <a:ext cx="5582700" cy="246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/>
          <p:nvPr>
            <p:ph type="title"/>
          </p:nvPr>
        </p:nvSpPr>
        <p:spPr>
          <a:xfrm>
            <a:off x="2395800" y="1383000"/>
            <a:ext cx="4352400" cy="106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9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9"/>
          <p:cNvSpPr txBox="1"/>
          <p:nvPr>
            <p:ph idx="1" type="subTitle"/>
          </p:nvPr>
        </p:nvSpPr>
        <p:spPr>
          <a:xfrm>
            <a:off x="2709475" y="2621800"/>
            <a:ext cx="3725100" cy="13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/>
          <p:nvPr>
            <p:ph type="title"/>
          </p:nvPr>
        </p:nvSpPr>
        <p:spPr>
          <a:xfrm>
            <a:off x="5209025" y="973525"/>
            <a:ext cx="2347800" cy="173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/>
          <p:nvPr>
            <p:ph hasCustomPrompt="1" type="title"/>
          </p:nvPr>
        </p:nvSpPr>
        <p:spPr>
          <a:xfrm>
            <a:off x="1311150" y="1984950"/>
            <a:ext cx="6521700" cy="143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6" name="Google Shape;36;p11"/>
          <p:cNvSpPr txBox="1"/>
          <p:nvPr>
            <p:ph idx="1" type="body"/>
          </p:nvPr>
        </p:nvSpPr>
        <p:spPr>
          <a:xfrm>
            <a:off x="1311150" y="3423150"/>
            <a:ext cx="6521700" cy="48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3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0" name="Google Shape;40;p13"/>
          <p:cNvSpPr txBox="1"/>
          <p:nvPr>
            <p:ph hasCustomPrompt="1" idx="2" type="title"/>
          </p:nvPr>
        </p:nvSpPr>
        <p:spPr>
          <a:xfrm>
            <a:off x="765314" y="1668650"/>
            <a:ext cx="862500" cy="65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41" name="Google Shape;41;p13"/>
          <p:cNvSpPr txBox="1"/>
          <p:nvPr>
            <p:ph idx="3" type="title"/>
          </p:nvPr>
        </p:nvSpPr>
        <p:spPr>
          <a:xfrm>
            <a:off x="1627612" y="1668650"/>
            <a:ext cx="28149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1" type="subTitle"/>
          </p:nvPr>
        </p:nvSpPr>
        <p:spPr>
          <a:xfrm>
            <a:off x="1627612" y="2157875"/>
            <a:ext cx="2814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3" name="Google Shape;43;p13"/>
          <p:cNvSpPr txBox="1"/>
          <p:nvPr>
            <p:ph hasCustomPrompt="1" idx="4" type="title"/>
          </p:nvPr>
        </p:nvSpPr>
        <p:spPr>
          <a:xfrm>
            <a:off x="4701438" y="1668650"/>
            <a:ext cx="862500" cy="65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44" name="Google Shape;44;p13"/>
          <p:cNvSpPr txBox="1"/>
          <p:nvPr>
            <p:ph idx="5" type="title"/>
          </p:nvPr>
        </p:nvSpPr>
        <p:spPr>
          <a:xfrm>
            <a:off x="5563879" y="1668650"/>
            <a:ext cx="28149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5" name="Google Shape;45;p13"/>
          <p:cNvSpPr txBox="1"/>
          <p:nvPr>
            <p:ph idx="6" type="subTitle"/>
          </p:nvPr>
        </p:nvSpPr>
        <p:spPr>
          <a:xfrm>
            <a:off x="5563879" y="2157875"/>
            <a:ext cx="2814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hasCustomPrompt="1" idx="7" type="title"/>
          </p:nvPr>
        </p:nvSpPr>
        <p:spPr>
          <a:xfrm>
            <a:off x="765162" y="3334250"/>
            <a:ext cx="862500" cy="65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47" name="Google Shape;47;p13"/>
          <p:cNvSpPr txBox="1"/>
          <p:nvPr>
            <p:ph idx="8" type="title"/>
          </p:nvPr>
        </p:nvSpPr>
        <p:spPr>
          <a:xfrm>
            <a:off x="1627612" y="3334250"/>
            <a:ext cx="28149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9" type="subTitle"/>
          </p:nvPr>
        </p:nvSpPr>
        <p:spPr>
          <a:xfrm>
            <a:off x="1627612" y="3823475"/>
            <a:ext cx="2814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49" name="Google Shape;49;p13"/>
          <p:cNvSpPr txBox="1"/>
          <p:nvPr>
            <p:ph hasCustomPrompt="1" idx="13" type="title"/>
          </p:nvPr>
        </p:nvSpPr>
        <p:spPr>
          <a:xfrm>
            <a:off x="4701588" y="3334250"/>
            <a:ext cx="862500" cy="655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50" name="Google Shape;50;p13"/>
          <p:cNvSpPr txBox="1"/>
          <p:nvPr>
            <p:ph idx="14" type="title"/>
          </p:nvPr>
        </p:nvSpPr>
        <p:spPr>
          <a:xfrm>
            <a:off x="5563879" y="3334250"/>
            <a:ext cx="28149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5" type="subTitle"/>
          </p:nvPr>
        </p:nvSpPr>
        <p:spPr>
          <a:xfrm>
            <a:off x="5563879" y="3823475"/>
            <a:ext cx="2814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 1">
  <p:cSld name="CUSTOM_7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54" name="Google Shape;54;p14"/>
          <p:cNvSpPr txBox="1"/>
          <p:nvPr>
            <p:ph hasCustomPrompt="1" idx="2" type="title"/>
          </p:nvPr>
        </p:nvSpPr>
        <p:spPr>
          <a:xfrm>
            <a:off x="1502975" y="1254596"/>
            <a:ext cx="8625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55" name="Google Shape;55;p14"/>
          <p:cNvSpPr txBox="1"/>
          <p:nvPr>
            <p:ph idx="3" type="title"/>
          </p:nvPr>
        </p:nvSpPr>
        <p:spPr>
          <a:xfrm>
            <a:off x="713237" y="1789250"/>
            <a:ext cx="24420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713237" y="2234073"/>
            <a:ext cx="2442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hasCustomPrompt="1" idx="4" type="title"/>
          </p:nvPr>
        </p:nvSpPr>
        <p:spPr>
          <a:xfrm>
            <a:off x="6778398" y="1254596"/>
            <a:ext cx="8625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58" name="Google Shape;58;p14"/>
          <p:cNvSpPr txBox="1"/>
          <p:nvPr>
            <p:ph idx="5" type="title"/>
          </p:nvPr>
        </p:nvSpPr>
        <p:spPr>
          <a:xfrm>
            <a:off x="5988725" y="1789250"/>
            <a:ext cx="24420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6" type="subTitle"/>
          </p:nvPr>
        </p:nvSpPr>
        <p:spPr>
          <a:xfrm>
            <a:off x="5988725" y="2234074"/>
            <a:ext cx="2442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hasCustomPrompt="1" idx="7" type="title"/>
          </p:nvPr>
        </p:nvSpPr>
        <p:spPr>
          <a:xfrm>
            <a:off x="2821925" y="3056396"/>
            <a:ext cx="8625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61" name="Google Shape;61;p14"/>
          <p:cNvSpPr txBox="1"/>
          <p:nvPr>
            <p:ph idx="8" type="title"/>
          </p:nvPr>
        </p:nvSpPr>
        <p:spPr>
          <a:xfrm>
            <a:off x="2032187" y="3591050"/>
            <a:ext cx="24420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62" name="Google Shape;62;p14"/>
          <p:cNvSpPr txBox="1"/>
          <p:nvPr>
            <p:ph idx="9" type="subTitle"/>
          </p:nvPr>
        </p:nvSpPr>
        <p:spPr>
          <a:xfrm>
            <a:off x="2032187" y="4035873"/>
            <a:ext cx="2442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hasCustomPrompt="1" idx="13" type="title"/>
          </p:nvPr>
        </p:nvSpPr>
        <p:spPr>
          <a:xfrm>
            <a:off x="5459573" y="3056396"/>
            <a:ext cx="8625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64" name="Google Shape;64;p14"/>
          <p:cNvSpPr txBox="1"/>
          <p:nvPr>
            <p:ph idx="14" type="title"/>
          </p:nvPr>
        </p:nvSpPr>
        <p:spPr>
          <a:xfrm>
            <a:off x="4669826" y="3591050"/>
            <a:ext cx="24420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65" name="Google Shape;65;p14"/>
          <p:cNvSpPr txBox="1"/>
          <p:nvPr>
            <p:ph idx="15" type="subTitle"/>
          </p:nvPr>
        </p:nvSpPr>
        <p:spPr>
          <a:xfrm>
            <a:off x="4669826" y="4035873"/>
            <a:ext cx="2442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66" name="Google Shape;66;p14"/>
          <p:cNvSpPr txBox="1"/>
          <p:nvPr>
            <p:ph hasCustomPrompt="1" idx="16" type="title"/>
          </p:nvPr>
        </p:nvSpPr>
        <p:spPr>
          <a:xfrm>
            <a:off x="4140725" y="1254596"/>
            <a:ext cx="8625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67" name="Google Shape;67;p14"/>
          <p:cNvSpPr txBox="1"/>
          <p:nvPr>
            <p:ph idx="17" type="title"/>
          </p:nvPr>
        </p:nvSpPr>
        <p:spPr>
          <a:xfrm>
            <a:off x="3350987" y="1789250"/>
            <a:ext cx="24420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68" name="Google Shape;68;p14"/>
          <p:cNvSpPr txBox="1"/>
          <p:nvPr>
            <p:ph idx="18" type="subTitle"/>
          </p:nvPr>
        </p:nvSpPr>
        <p:spPr>
          <a:xfrm>
            <a:off x="3350987" y="2234073"/>
            <a:ext cx="2442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2075838" y="4076675"/>
            <a:ext cx="4992300" cy="53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1" name="Google Shape;71;p15"/>
          <p:cNvSpPr txBox="1"/>
          <p:nvPr>
            <p:ph idx="1" type="subTitle"/>
          </p:nvPr>
        </p:nvSpPr>
        <p:spPr>
          <a:xfrm>
            <a:off x="2075850" y="2887963"/>
            <a:ext cx="4992300" cy="1154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9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1089975" y="2290049"/>
            <a:ext cx="3437100" cy="8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4" name="Google Shape;74;p16"/>
          <p:cNvSpPr txBox="1"/>
          <p:nvPr>
            <p:ph hasCustomPrompt="1" idx="2" type="title"/>
          </p:nvPr>
        </p:nvSpPr>
        <p:spPr>
          <a:xfrm>
            <a:off x="2081650" y="1186050"/>
            <a:ext cx="1453800" cy="110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7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5" name="Google Shape;75;p16"/>
          <p:cNvSpPr txBox="1"/>
          <p:nvPr>
            <p:ph idx="1" type="subTitle"/>
          </p:nvPr>
        </p:nvSpPr>
        <p:spPr>
          <a:xfrm>
            <a:off x="1356150" y="3256650"/>
            <a:ext cx="2904600" cy="7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CUSTOM_9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2198550" y="2632625"/>
            <a:ext cx="4746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8" name="Google Shape;78;p17"/>
          <p:cNvSpPr txBox="1"/>
          <p:nvPr>
            <p:ph hasCustomPrompt="1" idx="2" type="title"/>
          </p:nvPr>
        </p:nvSpPr>
        <p:spPr>
          <a:xfrm>
            <a:off x="3571250" y="1198900"/>
            <a:ext cx="2001600" cy="132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1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9" name="Google Shape;79;p17"/>
          <p:cNvSpPr txBox="1"/>
          <p:nvPr>
            <p:ph idx="1" type="subTitle"/>
          </p:nvPr>
        </p:nvSpPr>
        <p:spPr>
          <a:xfrm>
            <a:off x="2198550" y="3458301"/>
            <a:ext cx="4746900" cy="48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3">
  <p:cSld name="CUSTOM_9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/>
          <p:nvPr>
            <p:ph type="title"/>
          </p:nvPr>
        </p:nvSpPr>
        <p:spPr>
          <a:xfrm>
            <a:off x="4371025" y="2290050"/>
            <a:ext cx="3928800" cy="8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82" name="Google Shape;82;p18"/>
          <p:cNvSpPr txBox="1"/>
          <p:nvPr>
            <p:ph hasCustomPrompt="1" idx="2" type="title"/>
          </p:nvPr>
        </p:nvSpPr>
        <p:spPr>
          <a:xfrm>
            <a:off x="5608525" y="1186050"/>
            <a:ext cx="1453800" cy="110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7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3" name="Google Shape;83;p18"/>
          <p:cNvSpPr txBox="1"/>
          <p:nvPr>
            <p:ph idx="1" type="subTitle"/>
          </p:nvPr>
        </p:nvSpPr>
        <p:spPr>
          <a:xfrm>
            <a:off x="4883025" y="3256650"/>
            <a:ext cx="2904600" cy="7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4">
  <p:cSld name="CUSTOM_9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 txBox="1"/>
          <p:nvPr>
            <p:ph type="title"/>
          </p:nvPr>
        </p:nvSpPr>
        <p:spPr>
          <a:xfrm>
            <a:off x="1227500" y="2886600"/>
            <a:ext cx="4474800" cy="8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86" name="Google Shape;86;p19"/>
          <p:cNvSpPr txBox="1"/>
          <p:nvPr>
            <p:ph hasCustomPrompt="1" idx="2" type="title"/>
          </p:nvPr>
        </p:nvSpPr>
        <p:spPr>
          <a:xfrm>
            <a:off x="1649900" y="1413900"/>
            <a:ext cx="1453800" cy="110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7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7" name="Google Shape;87;p19"/>
          <p:cNvSpPr txBox="1"/>
          <p:nvPr>
            <p:ph idx="1" type="subTitle"/>
          </p:nvPr>
        </p:nvSpPr>
        <p:spPr>
          <a:xfrm>
            <a:off x="1227500" y="3764400"/>
            <a:ext cx="4474800" cy="48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4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90" name="Google Shape;90;p20"/>
          <p:cNvSpPr txBox="1"/>
          <p:nvPr>
            <p:ph idx="2" type="title"/>
          </p:nvPr>
        </p:nvSpPr>
        <p:spPr>
          <a:xfrm>
            <a:off x="719527" y="2570975"/>
            <a:ext cx="23883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91" name="Google Shape;91;p20"/>
          <p:cNvSpPr txBox="1"/>
          <p:nvPr>
            <p:ph idx="1" type="subTitle"/>
          </p:nvPr>
        </p:nvSpPr>
        <p:spPr>
          <a:xfrm>
            <a:off x="719525" y="3108687"/>
            <a:ext cx="2388300" cy="106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92" name="Google Shape;92;p20"/>
          <p:cNvSpPr txBox="1"/>
          <p:nvPr>
            <p:ph idx="3" type="title"/>
          </p:nvPr>
        </p:nvSpPr>
        <p:spPr>
          <a:xfrm>
            <a:off x="6036176" y="2594475"/>
            <a:ext cx="23883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93" name="Google Shape;93;p20"/>
          <p:cNvSpPr txBox="1"/>
          <p:nvPr>
            <p:ph idx="4" type="subTitle"/>
          </p:nvPr>
        </p:nvSpPr>
        <p:spPr>
          <a:xfrm>
            <a:off x="6036175" y="3132193"/>
            <a:ext cx="2388300" cy="106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CUSTOM_4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1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96" name="Google Shape;96;p21"/>
          <p:cNvSpPr txBox="1"/>
          <p:nvPr>
            <p:ph idx="2" type="title"/>
          </p:nvPr>
        </p:nvSpPr>
        <p:spPr>
          <a:xfrm>
            <a:off x="1503450" y="4094375"/>
            <a:ext cx="22413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97" name="Google Shape;97;p21"/>
          <p:cNvSpPr txBox="1"/>
          <p:nvPr>
            <p:ph idx="1" type="subTitle"/>
          </p:nvPr>
        </p:nvSpPr>
        <p:spPr>
          <a:xfrm>
            <a:off x="1503463" y="1962125"/>
            <a:ext cx="2241300" cy="16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98" name="Google Shape;98;p21"/>
          <p:cNvSpPr txBox="1"/>
          <p:nvPr>
            <p:ph idx="3" type="title"/>
          </p:nvPr>
        </p:nvSpPr>
        <p:spPr>
          <a:xfrm>
            <a:off x="5399175" y="4094375"/>
            <a:ext cx="22413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99" name="Google Shape;99;p21"/>
          <p:cNvSpPr txBox="1"/>
          <p:nvPr>
            <p:ph idx="4" type="subTitle"/>
          </p:nvPr>
        </p:nvSpPr>
        <p:spPr>
          <a:xfrm>
            <a:off x="5399187" y="1962125"/>
            <a:ext cx="2241300" cy="16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CUSTOM_4_1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2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02" name="Google Shape;102;p22"/>
          <p:cNvSpPr txBox="1"/>
          <p:nvPr>
            <p:ph idx="2" type="title"/>
          </p:nvPr>
        </p:nvSpPr>
        <p:spPr>
          <a:xfrm>
            <a:off x="1373337" y="1365400"/>
            <a:ext cx="25017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03" name="Google Shape;103;p22"/>
          <p:cNvSpPr txBox="1"/>
          <p:nvPr>
            <p:ph idx="1" type="subTitle"/>
          </p:nvPr>
        </p:nvSpPr>
        <p:spPr>
          <a:xfrm>
            <a:off x="1373240" y="3871175"/>
            <a:ext cx="2501700" cy="7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04" name="Google Shape;104;p22"/>
          <p:cNvSpPr txBox="1"/>
          <p:nvPr>
            <p:ph idx="3" type="title"/>
          </p:nvPr>
        </p:nvSpPr>
        <p:spPr>
          <a:xfrm>
            <a:off x="5268974" y="1365400"/>
            <a:ext cx="25017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05" name="Google Shape;105;p22"/>
          <p:cNvSpPr txBox="1"/>
          <p:nvPr>
            <p:ph idx="4" type="subTitle"/>
          </p:nvPr>
        </p:nvSpPr>
        <p:spPr>
          <a:xfrm>
            <a:off x="5268859" y="3871175"/>
            <a:ext cx="2501700" cy="7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3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08" name="Google Shape;108;p23"/>
          <p:cNvSpPr txBox="1"/>
          <p:nvPr>
            <p:ph idx="2" type="title"/>
          </p:nvPr>
        </p:nvSpPr>
        <p:spPr>
          <a:xfrm>
            <a:off x="815200" y="1812875"/>
            <a:ext cx="2201400" cy="87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09" name="Google Shape;109;p23"/>
          <p:cNvSpPr txBox="1"/>
          <p:nvPr>
            <p:ph idx="1" type="subTitle"/>
          </p:nvPr>
        </p:nvSpPr>
        <p:spPr>
          <a:xfrm>
            <a:off x="815200" y="2666125"/>
            <a:ext cx="2201400" cy="78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10" name="Google Shape;110;p23"/>
          <p:cNvSpPr txBox="1"/>
          <p:nvPr>
            <p:ph idx="3" type="title"/>
          </p:nvPr>
        </p:nvSpPr>
        <p:spPr>
          <a:xfrm>
            <a:off x="3471300" y="2498675"/>
            <a:ext cx="2201400" cy="87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11" name="Google Shape;111;p23"/>
          <p:cNvSpPr txBox="1"/>
          <p:nvPr>
            <p:ph idx="4" type="subTitle"/>
          </p:nvPr>
        </p:nvSpPr>
        <p:spPr>
          <a:xfrm>
            <a:off x="3471300" y="3351925"/>
            <a:ext cx="2201400" cy="78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12" name="Google Shape;112;p23"/>
          <p:cNvSpPr txBox="1"/>
          <p:nvPr>
            <p:ph idx="5" type="title"/>
          </p:nvPr>
        </p:nvSpPr>
        <p:spPr>
          <a:xfrm>
            <a:off x="6127400" y="1812875"/>
            <a:ext cx="2201400" cy="87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13" name="Google Shape;113;p23"/>
          <p:cNvSpPr txBox="1"/>
          <p:nvPr>
            <p:ph idx="6" type="subTitle"/>
          </p:nvPr>
        </p:nvSpPr>
        <p:spPr>
          <a:xfrm>
            <a:off x="6127400" y="2666125"/>
            <a:ext cx="2201400" cy="78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5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4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16" name="Google Shape;116;p24"/>
          <p:cNvSpPr txBox="1"/>
          <p:nvPr>
            <p:ph idx="2" type="title"/>
          </p:nvPr>
        </p:nvSpPr>
        <p:spPr>
          <a:xfrm>
            <a:off x="815201" y="2634100"/>
            <a:ext cx="22014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17" name="Google Shape;117;p24"/>
          <p:cNvSpPr txBox="1"/>
          <p:nvPr>
            <p:ph idx="1" type="subTitle"/>
          </p:nvPr>
        </p:nvSpPr>
        <p:spPr>
          <a:xfrm>
            <a:off x="815200" y="3123325"/>
            <a:ext cx="2201400" cy="11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18" name="Google Shape;118;p24"/>
          <p:cNvSpPr txBox="1"/>
          <p:nvPr>
            <p:ph idx="3" type="title"/>
          </p:nvPr>
        </p:nvSpPr>
        <p:spPr>
          <a:xfrm>
            <a:off x="3471301" y="2634100"/>
            <a:ext cx="22014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19" name="Google Shape;119;p24"/>
          <p:cNvSpPr txBox="1"/>
          <p:nvPr>
            <p:ph idx="4" type="subTitle"/>
          </p:nvPr>
        </p:nvSpPr>
        <p:spPr>
          <a:xfrm>
            <a:off x="3471300" y="3123325"/>
            <a:ext cx="2201400" cy="11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20" name="Google Shape;120;p24"/>
          <p:cNvSpPr txBox="1"/>
          <p:nvPr>
            <p:ph idx="5" type="title"/>
          </p:nvPr>
        </p:nvSpPr>
        <p:spPr>
          <a:xfrm>
            <a:off x="6127401" y="2634100"/>
            <a:ext cx="22014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6" type="subTitle"/>
          </p:nvPr>
        </p:nvSpPr>
        <p:spPr>
          <a:xfrm>
            <a:off x="6127400" y="3123325"/>
            <a:ext cx="2201400" cy="115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2">
  <p:cSld name="CUSTOM_2_1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5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24" name="Google Shape;124;p25"/>
          <p:cNvSpPr txBox="1"/>
          <p:nvPr>
            <p:ph idx="2" type="title"/>
          </p:nvPr>
        </p:nvSpPr>
        <p:spPr>
          <a:xfrm>
            <a:off x="810038" y="1594650"/>
            <a:ext cx="24516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25" name="Google Shape;125;p25"/>
          <p:cNvSpPr txBox="1"/>
          <p:nvPr>
            <p:ph idx="1" type="subTitle"/>
          </p:nvPr>
        </p:nvSpPr>
        <p:spPr>
          <a:xfrm>
            <a:off x="810038" y="2108850"/>
            <a:ext cx="2451600" cy="9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26" name="Google Shape;126;p25"/>
          <p:cNvSpPr txBox="1"/>
          <p:nvPr>
            <p:ph idx="3" type="title"/>
          </p:nvPr>
        </p:nvSpPr>
        <p:spPr>
          <a:xfrm>
            <a:off x="3346170" y="1594650"/>
            <a:ext cx="24516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27" name="Google Shape;127;p25"/>
          <p:cNvSpPr txBox="1"/>
          <p:nvPr>
            <p:ph idx="4" type="subTitle"/>
          </p:nvPr>
        </p:nvSpPr>
        <p:spPr>
          <a:xfrm>
            <a:off x="3346175" y="2108850"/>
            <a:ext cx="2451600" cy="9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28" name="Google Shape;128;p25"/>
          <p:cNvSpPr txBox="1"/>
          <p:nvPr>
            <p:ph idx="5" type="title"/>
          </p:nvPr>
        </p:nvSpPr>
        <p:spPr>
          <a:xfrm>
            <a:off x="5882302" y="1594650"/>
            <a:ext cx="24516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29" name="Google Shape;129;p25"/>
          <p:cNvSpPr txBox="1"/>
          <p:nvPr>
            <p:ph idx="6" type="subTitle"/>
          </p:nvPr>
        </p:nvSpPr>
        <p:spPr>
          <a:xfrm>
            <a:off x="5882313" y="2108850"/>
            <a:ext cx="2451600" cy="9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3">
  <p:cSld name="CUSTOM_5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6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32" name="Google Shape;132;p26"/>
          <p:cNvSpPr txBox="1"/>
          <p:nvPr>
            <p:ph idx="2" type="title"/>
          </p:nvPr>
        </p:nvSpPr>
        <p:spPr>
          <a:xfrm>
            <a:off x="1935565" y="1381700"/>
            <a:ext cx="4044300" cy="49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33" name="Google Shape;133;p26"/>
          <p:cNvSpPr txBox="1"/>
          <p:nvPr>
            <p:ph idx="1" type="subTitle"/>
          </p:nvPr>
        </p:nvSpPr>
        <p:spPr>
          <a:xfrm>
            <a:off x="1935562" y="1772829"/>
            <a:ext cx="4044300" cy="54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34" name="Google Shape;134;p26"/>
          <p:cNvSpPr txBox="1"/>
          <p:nvPr>
            <p:ph idx="3" type="title"/>
          </p:nvPr>
        </p:nvSpPr>
        <p:spPr>
          <a:xfrm>
            <a:off x="3164090" y="2429973"/>
            <a:ext cx="4044300" cy="49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35" name="Google Shape;135;p26"/>
          <p:cNvSpPr txBox="1"/>
          <p:nvPr>
            <p:ph idx="4" type="subTitle"/>
          </p:nvPr>
        </p:nvSpPr>
        <p:spPr>
          <a:xfrm>
            <a:off x="3164087" y="2821102"/>
            <a:ext cx="4044300" cy="54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36" name="Google Shape;136;p26"/>
          <p:cNvSpPr txBox="1"/>
          <p:nvPr>
            <p:ph idx="5" type="title"/>
          </p:nvPr>
        </p:nvSpPr>
        <p:spPr>
          <a:xfrm>
            <a:off x="1935565" y="3475128"/>
            <a:ext cx="4044300" cy="49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37" name="Google Shape;137;p26"/>
          <p:cNvSpPr txBox="1"/>
          <p:nvPr>
            <p:ph idx="6" type="subTitle"/>
          </p:nvPr>
        </p:nvSpPr>
        <p:spPr>
          <a:xfrm>
            <a:off x="1935562" y="3866257"/>
            <a:ext cx="4044300" cy="54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8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7"/>
          <p:cNvSpPr txBox="1"/>
          <p:nvPr>
            <p:ph hasCustomPrompt="1" type="title"/>
          </p:nvPr>
        </p:nvSpPr>
        <p:spPr>
          <a:xfrm>
            <a:off x="2364850" y="735750"/>
            <a:ext cx="4414200" cy="64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0" name="Google Shape;140;p27"/>
          <p:cNvSpPr txBox="1"/>
          <p:nvPr>
            <p:ph idx="1" type="subTitle"/>
          </p:nvPr>
        </p:nvSpPr>
        <p:spPr>
          <a:xfrm>
            <a:off x="2364850" y="1381251"/>
            <a:ext cx="4414200" cy="40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141" name="Google Shape;141;p27"/>
          <p:cNvSpPr txBox="1"/>
          <p:nvPr>
            <p:ph hasCustomPrompt="1" idx="2" type="title"/>
          </p:nvPr>
        </p:nvSpPr>
        <p:spPr>
          <a:xfrm>
            <a:off x="2364850" y="2047038"/>
            <a:ext cx="4414200" cy="64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2" name="Google Shape;142;p27"/>
          <p:cNvSpPr txBox="1"/>
          <p:nvPr>
            <p:ph idx="3" type="subTitle"/>
          </p:nvPr>
        </p:nvSpPr>
        <p:spPr>
          <a:xfrm>
            <a:off x="2364850" y="2691725"/>
            <a:ext cx="4414200" cy="40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  <p:sp>
        <p:nvSpPr>
          <p:cNvPr id="143" name="Google Shape;143;p27"/>
          <p:cNvSpPr txBox="1"/>
          <p:nvPr>
            <p:ph hasCustomPrompt="1" idx="4" type="title"/>
          </p:nvPr>
        </p:nvSpPr>
        <p:spPr>
          <a:xfrm>
            <a:off x="2364850" y="3358375"/>
            <a:ext cx="4414200" cy="645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4" name="Google Shape;144;p27"/>
          <p:cNvSpPr txBox="1"/>
          <p:nvPr>
            <p:ph idx="5" type="subTitle"/>
          </p:nvPr>
        </p:nvSpPr>
        <p:spPr>
          <a:xfrm>
            <a:off x="2364850" y="4002150"/>
            <a:ext cx="4414200" cy="40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2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8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47" name="Google Shape;147;p28"/>
          <p:cNvSpPr txBox="1"/>
          <p:nvPr>
            <p:ph idx="2" type="title"/>
          </p:nvPr>
        </p:nvSpPr>
        <p:spPr>
          <a:xfrm>
            <a:off x="719527" y="2448675"/>
            <a:ext cx="33534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48" name="Google Shape;148;p28"/>
          <p:cNvSpPr txBox="1"/>
          <p:nvPr>
            <p:ph idx="1" type="subTitle"/>
          </p:nvPr>
        </p:nvSpPr>
        <p:spPr>
          <a:xfrm>
            <a:off x="719525" y="1636500"/>
            <a:ext cx="3353400" cy="812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49" name="Google Shape;149;p28"/>
          <p:cNvSpPr txBox="1"/>
          <p:nvPr>
            <p:ph idx="3" type="title"/>
          </p:nvPr>
        </p:nvSpPr>
        <p:spPr>
          <a:xfrm>
            <a:off x="5070961" y="2448675"/>
            <a:ext cx="33534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50" name="Google Shape;150;p28"/>
          <p:cNvSpPr txBox="1"/>
          <p:nvPr>
            <p:ph idx="4" type="subTitle"/>
          </p:nvPr>
        </p:nvSpPr>
        <p:spPr>
          <a:xfrm>
            <a:off x="5070950" y="1636500"/>
            <a:ext cx="3353400" cy="812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51" name="Google Shape;151;p28"/>
          <p:cNvSpPr txBox="1"/>
          <p:nvPr>
            <p:ph idx="5" type="title"/>
          </p:nvPr>
        </p:nvSpPr>
        <p:spPr>
          <a:xfrm>
            <a:off x="719565" y="4013600"/>
            <a:ext cx="33534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52" name="Google Shape;152;p28"/>
          <p:cNvSpPr txBox="1"/>
          <p:nvPr>
            <p:ph idx="6" type="subTitle"/>
          </p:nvPr>
        </p:nvSpPr>
        <p:spPr>
          <a:xfrm>
            <a:off x="719553" y="3201500"/>
            <a:ext cx="3353400" cy="812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53" name="Google Shape;153;p28"/>
          <p:cNvSpPr txBox="1"/>
          <p:nvPr>
            <p:ph idx="7" type="title"/>
          </p:nvPr>
        </p:nvSpPr>
        <p:spPr>
          <a:xfrm>
            <a:off x="5070999" y="4013600"/>
            <a:ext cx="33534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54" name="Google Shape;154;p28"/>
          <p:cNvSpPr txBox="1"/>
          <p:nvPr>
            <p:ph idx="8" type="subTitle"/>
          </p:nvPr>
        </p:nvSpPr>
        <p:spPr>
          <a:xfrm>
            <a:off x="5071000" y="3201500"/>
            <a:ext cx="3353400" cy="812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1">
  <p:cSld name="CUSTOM_2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9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57" name="Google Shape;157;p29"/>
          <p:cNvSpPr txBox="1"/>
          <p:nvPr>
            <p:ph idx="2" type="title"/>
          </p:nvPr>
        </p:nvSpPr>
        <p:spPr>
          <a:xfrm>
            <a:off x="713225" y="1585075"/>
            <a:ext cx="18807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58" name="Google Shape;158;p29"/>
          <p:cNvSpPr txBox="1"/>
          <p:nvPr>
            <p:ph idx="1" type="subTitle"/>
          </p:nvPr>
        </p:nvSpPr>
        <p:spPr>
          <a:xfrm>
            <a:off x="713225" y="2632462"/>
            <a:ext cx="1880700" cy="4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59" name="Google Shape;159;p29"/>
          <p:cNvSpPr txBox="1"/>
          <p:nvPr>
            <p:ph idx="3" type="title"/>
          </p:nvPr>
        </p:nvSpPr>
        <p:spPr>
          <a:xfrm>
            <a:off x="2658853" y="1585075"/>
            <a:ext cx="18807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60" name="Google Shape;160;p29"/>
          <p:cNvSpPr txBox="1"/>
          <p:nvPr>
            <p:ph idx="4" type="subTitle"/>
          </p:nvPr>
        </p:nvSpPr>
        <p:spPr>
          <a:xfrm>
            <a:off x="2658858" y="2632462"/>
            <a:ext cx="1880700" cy="4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61" name="Google Shape;161;p29"/>
          <p:cNvSpPr txBox="1"/>
          <p:nvPr>
            <p:ph idx="5" type="title"/>
          </p:nvPr>
        </p:nvSpPr>
        <p:spPr>
          <a:xfrm>
            <a:off x="4604480" y="1585075"/>
            <a:ext cx="18807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62" name="Google Shape;162;p29"/>
          <p:cNvSpPr txBox="1"/>
          <p:nvPr>
            <p:ph idx="6" type="subTitle"/>
          </p:nvPr>
        </p:nvSpPr>
        <p:spPr>
          <a:xfrm>
            <a:off x="4604492" y="2632462"/>
            <a:ext cx="1880700" cy="4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63" name="Google Shape;163;p29"/>
          <p:cNvSpPr txBox="1"/>
          <p:nvPr>
            <p:ph idx="7" type="title"/>
          </p:nvPr>
        </p:nvSpPr>
        <p:spPr>
          <a:xfrm>
            <a:off x="6550108" y="1585075"/>
            <a:ext cx="18807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64" name="Google Shape;164;p29"/>
          <p:cNvSpPr txBox="1"/>
          <p:nvPr>
            <p:ph idx="8" type="subTitle"/>
          </p:nvPr>
        </p:nvSpPr>
        <p:spPr>
          <a:xfrm>
            <a:off x="6550125" y="2632462"/>
            <a:ext cx="1880700" cy="4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 2">
  <p:cSld name="CUSTOM_2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0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67" name="Google Shape;167;p30"/>
          <p:cNvSpPr txBox="1"/>
          <p:nvPr>
            <p:ph idx="2" type="title"/>
          </p:nvPr>
        </p:nvSpPr>
        <p:spPr>
          <a:xfrm>
            <a:off x="713225" y="2118475"/>
            <a:ext cx="21879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68" name="Google Shape;168;p30"/>
          <p:cNvSpPr txBox="1"/>
          <p:nvPr>
            <p:ph idx="1" type="subTitle"/>
          </p:nvPr>
        </p:nvSpPr>
        <p:spPr>
          <a:xfrm>
            <a:off x="713225" y="2556476"/>
            <a:ext cx="2187900" cy="66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69" name="Google Shape;169;p30"/>
          <p:cNvSpPr txBox="1"/>
          <p:nvPr>
            <p:ph idx="3" type="title"/>
          </p:nvPr>
        </p:nvSpPr>
        <p:spPr>
          <a:xfrm>
            <a:off x="4399625" y="2118475"/>
            <a:ext cx="21879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70" name="Google Shape;170;p30"/>
          <p:cNvSpPr txBox="1"/>
          <p:nvPr>
            <p:ph idx="4" type="subTitle"/>
          </p:nvPr>
        </p:nvSpPr>
        <p:spPr>
          <a:xfrm>
            <a:off x="4399625" y="2556474"/>
            <a:ext cx="2187900" cy="66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71" name="Google Shape;171;p30"/>
          <p:cNvSpPr txBox="1"/>
          <p:nvPr>
            <p:ph idx="5" type="title"/>
          </p:nvPr>
        </p:nvSpPr>
        <p:spPr>
          <a:xfrm>
            <a:off x="2556425" y="3537275"/>
            <a:ext cx="21879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72" name="Google Shape;172;p30"/>
          <p:cNvSpPr txBox="1"/>
          <p:nvPr>
            <p:ph idx="6" type="subTitle"/>
          </p:nvPr>
        </p:nvSpPr>
        <p:spPr>
          <a:xfrm>
            <a:off x="2556425" y="3975274"/>
            <a:ext cx="2187900" cy="63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73" name="Google Shape;173;p30"/>
          <p:cNvSpPr txBox="1"/>
          <p:nvPr>
            <p:ph idx="7" type="title"/>
          </p:nvPr>
        </p:nvSpPr>
        <p:spPr>
          <a:xfrm>
            <a:off x="6242825" y="3537275"/>
            <a:ext cx="21879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74" name="Google Shape;174;p30"/>
          <p:cNvSpPr txBox="1"/>
          <p:nvPr>
            <p:ph idx="8" type="subTitle"/>
          </p:nvPr>
        </p:nvSpPr>
        <p:spPr>
          <a:xfrm>
            <a:off x="6242825" y="3975274"/>
            <a:ext cx="2187900" cy="63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75" name="Google Shape;175;p30"/>
          <p:cNvSpPr txBox="1"/>
          <p:nvPr>
            <p:ph hasCustomPrompt="1" idx="9" type="title"/>
          </p:nvPr>
        </p:nvSpPr>
        <p:spPr>
          <a:xfrm>
            <a:off x="1473575" y="1343431"/>
            <a:ext cx="667200" cy="42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176" name="Google Shape;176;p30"/>
          <p:cNvSpPr txBox="1"/>
          <p:nvPr>
            <p:ph hasCustomPrompt="1" idx="13" type="title"/>
          </p:nvPr>
        </p:nvSpPr>
        <p:spPr>
          <a:xfrm>
            <a:off x="5159975" y="1343431"/>
            <a:ext cx="667200" cy="42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177" name="Google Shape;177;p30"/>
          <p:cNvSpPr txBox="1"/>
          <p:nvPr>
            <p:ph hasCustomPrompt="1" idx="14" type="title"/>
          </p:nvPr>
        </p:nvSpPr>
        <p:spPr>
          <a:xfrm>
            <a:off x="3316775" y="2762231"/>
            <a:ext cx="667200" cy="42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178" name="Google Shape;178;p30"/>
          <p:cNvSpPr txBox="1"/>
          <p:nvPr>
            <p:ph hasCustomPrompt="1" idx="15" type="title"/>
          </p:nvPr>
        </p:nvSpPr>
        <p:spPr>
          <a:xfrm>
            <a:off x="7003175" y="2762231"/>
            <a:ext cx="667200" cy="42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1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81" name="Google Shape;181;p31"/>
          <p:cNvSpPr txBox="1"/>
          <p:nvPr>
            <p:ph idx="2" type="title"/>
          </p:nvPr>
        </p:nvSpPr>
        <p:spPr>
          <a:xfrm>
            <a:off x="810500" y="1787500"/>
            <a:ext cx="21459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82" name="Google Shape;182;p31"/>
          <p:cNvSpPr txBox="1"/>
          <p:nvPr>
            <p:ph idx="1" type="subTitle"/>
          </p:nvPr>
        </p:nvSpPr>
        <p:spPr>
          <a:xfrm>
            <a:off x="767900" y="2276725"/>
            <a:ext cx="2231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83" name="Google Shape;183;p31"/>
          <p:cNvSpPr txBox="1"/>
          <p:nvPr>
            <p:ph idx="3" type="title"/>
          </p:nvPr>
        </p:nvSpPr>
        <p:spPr>
          <a:xfrm>
            <a:off x="3499033" y="1787500"/>
            <a:ext cx="21459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84" name="Google Shape;184;p31"/>
          <p:cNvSpPr txBox="1"/>
          <p:nvPr>
            <p:ph idx="4" type="subTitle"/>
          </p:nvPr>
        </p:nvSpPr>
        <p:spPr>
          <a:xfrm>
            <a:off x="3456438" y="2276725"/>
            <a:ext cx="2231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85" name="Google Shape;185;p31"/>
          <p:cNvSpPr txBox="1"/>
          <p:nvPr>
            <p:ph idx="5" type="title"/>
          </p:nvPr>
        </p:nvSpPr>
        <p:spPr>
          <a:xfrm>
            <a:off x="6187567" y="1787500"/>
            <a:ext cx="21459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86" name="Google Shape;186;p31"/>
          <p:cNvSpPr txBox="1"/>
          <p:nvPr>
            <p:ph idx="6" type="subTitle"/>
          </p:nvPr>
        </p:nvSpPr>
        <p:spPr>
          <a:xfrm>
            <a:off x="6144962" y="2276725"/>
            <a:ext cx="2231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87" name="Google Shape;187;p31"/>
          <p:cNvSpPr txBox="1"/>
          <p:nvPr>
            <p:ph idx="7" type="title"/>
          </p:nvPr>
        </p:nvSpPr>
        <p:spPr>
          <a:xfrm>
            <a:off x="810500" y="3323050"/>
            <a:ext cx="21459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88" name="Google Shape;188;p31"/>
          <p:cNvSpPr txBox="1"/>
          <p:nvPr>
            <p:ph idx="8" type="subTitle"/>
          </p:nvPr>
        </p:nvSpPr>
        <p:spPr>
          <a:xfrm>
            <a:off x="767875" y="3820337"/>
            <a:ext cx="2231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89" name="Google Shape;189;p31"/>
          <p:cNvSpPr txBox="1"/>
          <p:nvPr>
            <p:ph idx="9" type="title"/>
          </p:nvPr>
        </p:nvSpPr>
        <p:spPr>
          <a:xfrm>
            <a:off x="3499033" y="3323050"/>
            <a:ext cx="21459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90" name="Google Shape;190;p31"/>
          <p:cNvSpPr txBox="1"/>
          <p:nvPr>
            <p:ph idx="13" type="subTitle"/>
          </p:nvPr>
        </p:nvSpPr>
        <p:spPr>
          <a:xfrm>
            <a:off x="3456438" y="3820337"/>
            <a:ext cx="2231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91" name="Google Shape;191;p31"/>
          <p:cNvSpPr txBox="1"/>
          <p:nvPr>
            <p:ph idx="14" type="title"/>
          </p:nvPr>
        </p:nvSpPr>
        <p:spPr>
          <a:xfrm>
            <a:off x="6187567" y="3323050"/>
            <a:ext cx="21459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92" name="Google Shape;192;p31"/>
          <p:cNvSpPr txBox="1"/>
          <p:nvPr>
            <p:ph idx="15" type="subTitle"/>
          </p:nvPr>
        </p:nvSpPr>
        <p:spPr>
          <a:xfrm>
            <a:off x="6144962" y="3820337"/>
            <a:ext cx="2231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1">
  <p:cSld name="CUSTOM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2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95" name="Google Shape;195;p32"/>
          <p:cNvSpPr txBox="1"/>
          <p:nvPr>
            <p:ph idx="2" type="title"/>
          </p:nvPr>
        </p:nvSpPr>
        <p:spPr>
          <a:xfrm>
            <a:off x="2031288" y="1264229"/>
            <a:ext cx="22311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96" name="Google Shape;196;p32"/>
          <p:cNvSpPr txBox="1"/>
          <p:nvPr>
            <p:ph idx="1" type="subTitle"/>
          </p:nvPr>
        </p:nvSpPr>
        <p:spPr>
          <a:xfrm>
            <a:off x="2031288" y="1684654"/>
            <a:ext cx="2231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97" name="Google Shape;197;p32"/>
          <p:cNvSpPr txBox="1"/>
          <p:nvPr>
            <p:ph idx="3" type="title"/>
          </p:nvPr>
        </p:nvSpPr>
        <p:spPr>
          <a:xfrm>
            <a:off x="2031288" y="2412494"/>
            <a:ext cx="22311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98" name="Google Shape;198;p32"/>
          <p:cNvSpPr txBox="1"/>
          <p:nvPr>
            <p:ph idx="4" type="subTitle"/>
          </p:nvPr>
        </p:nvSpPr>
        <p:spPr>
          <a:xfrm>
            <a:off x="2031263" y="2829549"/>
            <a:ext cx="2231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99" name="Google Shape;199;p32"/>
          <p:cNvSpPr txBox="1"/>
          <p:nvPr>
            <p:ph idx="5" type="title"/>
          </p:nvPr>
        </p:nvSpPr>
        <p:spPr>
          <a:xfrm>
            <a:off x="2031275" y="3560759"/>
            <a:ext cx="22311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00" name="Google Shape;200;p32"/>
          <p:cNvSpPr txBox="1"/>
          <p:nvPr>
            <p:ph idx="6" type="subTitle"/>
          </p:nvPr>
        </p:nvSpPr>
        <p:spPr>
          <a:xfrm>
            <a:off x="2031275" y="3981846"/>
            <a:ext cx="2231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01" name="Google Shape;201;p32"/>
          <p:cNvSpPr txBox="1"/>
          <p:nvPr>
            <p:ph idx="7" type="subTitle"/>
          </p:nvPr>
        </p:nvSpPr>
        <p:spPr>
          <a:xfrm>
            <a:off x="5701238" y="1684654"/>
            <a:ext cx="2231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02" name="Google Shape;202;p32"/>
          <p:cNvSpPr txBox="1"/>
          <p:nvPr>
            <p:ph idx="8" type="title"/>
          </p:nvPr>
        </p:nvSpPr>
        <p:spPr>
          <a:xfrm>
            <a:off x="5701238" y="2412494"/>
            <a:ext cx="22311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03" name="Google Shape;203;p32"/>
          <p:cNvSpPr txBox="1"/>
          <p:nvPr>
            <p:ph idx="9" type="subTitle"/>
          </p:nvPr>
        </p:nvSpPr>
        <p:spPr>
          <a:xfrm>
            <a:off x="5701213" y="2833250"/>
            <a:ext cx="2231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04" name="Google Shape;204;p32"/>
          <p:cNvSpPr txBox="1"/>
          <p:nvPr>
            <p:ph idx="13" type="title"/>
          </p:nvPr>
        </p:nvSpPr>
        <p:spPr>
          <a:xfrm>
            <a:off x="5701225" y="3560759"/>
            <a:ext cx="22311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05" name="Google Shape;205;p32"/>
          <p:cNvSpPr txBox="1"/>
          <p:nvPr>
            <p:ph idx="14" type="subTitle"/>
          </p:nvPr>
        </p:nvSpPr>
        <p:spPr>
          <a:xfrm>
            <a:off x="5701225" y="3981846"/>
            <a:ext cx="2231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06" name="Google Shape;206;p32"/>
          <p:cNvSpPr txBox="1"/>
          <p:nvPr>
            <p:ph idx="15" type="title"/>
          </p:nvPr>
        </p:nvSpPr>
        <p:spPr>
          <a:xfrm>
            <a:off x="5701238" y="1264229"/>
            <a:ext cx="22311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07" name="Google Shape;207;p32"/>
          <p:cNvSpPr txBox="1"/>
          <p:nvPr>
            <p:ph hasCustomPrompt="1" idx="16" type="title"/>
          </p:nvPr>
        </p:nvSpPr>
        <p:spPr>
          <a:xfrm>
            <a:off x="1211650" y="1594506"/>
            <a:ext cx="667200" cy="42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208" name="Google Shape;208;p32"/>
          <p:cNvSpPr txBox="1"/>
          <p:nvPr>
            <p:ph hasCustomPrompt="1" idx="17" type="title"/>
          </p:nvPr>
        </p:nvSpPr>
        <p:spPr>
          <a:xfrm>
            <a:off x="1211650" y="3908906"/>
            <a:ext cx="667200" cy="42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209" name="Google Shape;209;p32"/>
          <p:cNvSpPr txBox="1"/>
          <p:nvPr>
            <p:ph hasCustomPrompt="1" idx="18" type="title"/>
          </p:nvPr>
        </p:nvSpPr>
        <p:spPr>
          <a:xfrm>
            <a:off x="1211650" y="2751706"/>
            <a:ext cx="667200" cy="42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210" name="Google Shape;210;p32"/>
          <p:cNvSpPr txBox="1"/>
          <p:nvPr>
            <p:ph hasCustomPrompt="1" idx="19" type="title"/>
          </p:nvPr>
        </p:nvSpPr>
        <p:spPr>
          <a:xfrm>
            <a:off x="4881600" y="1594506"/>
            <a:ext cx="667200" cy="42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211" name="Google Shape;211;p32"/>
          <p:cNvSpPr txBox="1"/>
          <p:nvPr>
            <p:ph hasCustomPrompt="1" idx="20" type="title"/>
          </p:nvPr>
        </p:nvSpPr>
        <p:spPr>
          <a:xfrm>
            <a:off x="4881600" y="3908906"/>
            <a:ext cx="667200" cy="42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212" name="Google Shape;212;p32"/>
          <p:cNvSpPr txBox="1"/>
          <p:nvPr>
            <p:ph hasCustomPrompt="1" idx="21" type="title"/>
          </p:nvPr>
        </p:nvSpPr>
        <p:spPr>
          <a:xfrm>
            <a:off x="4881600" y="2751706"/>
            <a:ext cx="667200" cy="42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">
  <p:cSld name="CUSTOM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3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15" name="Google Shape;215;p33"/>
          <p:cNvSpPr txBox="1"/>
          <p:nvPr>
            <p:ph idx="1" type="subTitle"/>
          </p:nvPr>
        </p:nvSpPr>
        <p:spPr>
          <a:xfrm>
            <a:off x="907775" y="1458850"/>
            <a:ext cx="3383700" cy="89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_1_1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4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18" name="Google Shape;218;p34"/>
          <p:cNvSpPr txBox="1"/>
          <p:nvPr>
            <p:ph idx="1" type="body"/>
          </p:nvPr>
        </p:nvSpPr>
        <p:spPr>
          <a:xfrm>
            <a:off x="1491000" y="1552250"/>
            <a:ext cx="6162000" cy="305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04800" lvl="1" marL="914400" rtl="0">
              <a:spcBef>
                <a:spcPts val="10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_1_1_1_2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5"/>
          <p:cNvSpPr txBox="1"/>
          <p:nvPr>
            <p:ph type="title"/>
          </p:nvPr>
        </p:nvSpPr>
        <p:spPr>
          <a:xfrm>
            <a:off x="2475925" y="3049100"/>
            <a:ext cx="4192200" cy="62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1" name="Google Shape;221;p35"/>
          <p:cNvSpPr txBox="1"/>
          <p:nvPr>
            <p:ph idx="1" type="subTitle"/>
          </p:nvPr>
        </p:nvSpPr>
        <p:spPr>
          <a:xfrm>
            <a:off x="2475925" y="3629550"/>
            <a:ext cx="4192200" cy="9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4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6"/>
          <p:cNvSpPr txBox="1"/>
          <p:nvPr>
            <p:ph type="title"/>
          </p:nvPr>
        </p:nvSpPr>
        <p:spPr>
          <a:xfrm>
            <a:off x="4849800" y="1729200"/>
            <a:ext cx="34104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4" name="Google Shape;224;p36"/>
          <p:cNvSpPr txBox="1"/>
          <p:nvPr>
            <p:ph idx="1" type="subTitle"/>
          </p:nvPr>
        </p:nvSpPr>
        <p:spPr>
          <a:xfrm>
            <a:off x="4849800" y="2225700"/>
            <a:ext cx="3410400" cy="11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4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7"/>
          <p:cNvSpPr txBox="1"/>
          <p:nvPr>
            <p:ph type="title"/>
          </p:nvPr>
        </p:nvSpPr>
        <p:spPr>
          <a:xfrm>
            <a:off x="1038375" y="1729200"/>
            <a:ext cx="34104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7" name="Google Shape;227;p37"/>
          <p:cNvSpPr txBox="1"/>
          <p:nvPr>
            <p:ph idx="1" type="subTitle"/>
          </p:nvPr>
        </p:nvSpPr>
        <p:spPr>
          <a:xfrm>
            <a:off x="1038375" y="2225700"/>
            <a:ext cx="3410400" cy="11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5">
  <p:cSld name="CUSTOM_4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8"/>
          <p:cNvSpPr txBox="1"/>
          <p:nvPr>
            <p:ph type="title"/>
          </p:nvPr>
        </p:nvSpPr>
        <p:spPr>
          <a:xfrm>
            <a:off x="4342213" y="1729200"/>
            <a:ext cx="3410400" cy="57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30" name="Google Shape;230;p38"/>
          <p:cNvSpPr txBox="1"/>
          <p:nvPr>
            <p:ph idx="1" type="subTitle"/>
          </p:nvPr>
        </p:nvSpPr>
        <p:spPr>
          <a:xfrm>
            <a:off x="4342225" y="2225700"/>
            <a:ext cx="3410400" cy="118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6">
  <p:cSld name="CUSTOM_1_1_1_1_2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9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33" name="Google Shape;233;p39"/>
          <p:cNvSpPr txBox="1"/>
          <p:nvPr>
            <p:ph idx="1" type="body"/>
          </p:nvPr>
        </p:nvSpPr>
        <p:spPr>
          <a:xfrm>
            <a:off x="713225" y="1246950"/>
            <a:ext cx="7717500" cy="335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7">
  <p:cSld name="CUSTOM_8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0"/>
          <p:cNvSpPr txBox="1"/>
          <p:nvPr>
            <p:ph type="title"/>
          </p:nvPr>
        </p:nvSpPr>
        <p:spPr>
          <a:xfrm>
            <a:off x="713213" y="2040750"/>
            <a:ext cx="3904800" cy="1062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9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36" name="Google Shape;236;p40"/>
          <p:cNvSpPr txBox="1"/>
          <p:nvPr>
            <p:ph idx="1" type="subTitle"/>
          </p:nvPr>
        </p:nvSpPr>
        <p:spPr>
          <a:xfrm>
            <a:off x="5128688" y="1738350"/>
            <a:ext cx="3302100" cy="16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8">
  <p:cSld name="CUSTOM_2_1_1_2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1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39" name="Google Shape;239;p41"/>
          <p:cNvSpPr txBox="1"/>
          <p:nvPr>
            <p:ph hasCustomPrompt="1" idx="2" type="title"/>
          </p:nvPr>
        </p:nvSpPr>
        <p:spPr>
          <a:xfrm>
            <a:off x="3038450" y="1862475"/>
            <a:ext cx="3067200" cy="1461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0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240" name="Google Shape;240;p41"/>
          <p:cNvSpPr txBox="1"/>
          <p:nvPr>
            <p:ph idx="1" type="subTitle"/>
          </p:nvPr>
        </p:nvSpPr>
        <p:spPr>
          <a:xfrm>
            <a:off x="3230925" y="3247375"/>
            <a:ext cx="2682300" cy="67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2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1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3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1_1_1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4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10_1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5"/>
          <p:cNvSpPr txBox="1"/>
          <p:nvPr>
            <p:ph type="title"/>
          </p:nvPr>
        </p:nvSpPr>
        <p:spPr>
          <a:xfrm>
            <a:off x="1083150" y="1465800"/>
            <a:ext cx="2617200" cy="221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CUSTOM_8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6"/>
          <p:cNvSpPr txBox="1"/>
          <p:nvPr>
            <p:ph type="title"/>
          </p:nvPr>
        </p:nvSpPr>
        <p:spPr>
          <a:xfrm>
            <a:off x="980750" y="2993600"/>
            <a:ext cx="7182300" cy="88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7"/>
          <p:cNvSpPr txBox="1"/>
          <p:nvPr>
            <p:ph type="title"/>
          </p:nvPr>
        </p:nvSpPr>
        <p:spPr>
          <a:xfrm>
            <a:off x="2057350" y="539505"/>
            <a:ext cx="5029200" cy="90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5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53" name="Google Shape;253;p47"/>
          <p:cNvSpPr txBox="1"/>
          <p:nvPr>
            <p:ph idx="1" type="subTitle"/>
          </p:nvPr>
        </p:nvSpPr>
        <p:spPr>
          <a:xfrm>
            <a:off x="2674000" y="1449455"/>
            <a:ext cx="3795900" cy="11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54" name="Google Shape;254;p47"/>
          <p:cNvSpPr txBox="1"/>
          <p:nvPr/>
        </p:nvSpPr>
        <p:spPr>
          <a:xfrm>
            <a:off x="2822700" y="3526725"/>
            <a:ext cx="3498600" cy="6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CREDITS</a:t>
            </a:r>
            <a:r>
              <a:rPr lang="en" sz="12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: This presentation template was created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Fira Sans"/>
                <a:ea typeface="Fira Sans"/>
                <a:cs typeface="Fira Sans"/>
                <a:sym typeface="Fira Sa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b="1" lang="en" sz="12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,</a:t>
            </a:r>
            <a:r>
              <a:rPr lang="en" sz="12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 and includes icons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Fira Sans"/>
                <a:ea typeface="Fira Sans"/>
                <a:cs typeface="Fira Sans"/>
                <a:sym typeface="Fira Sa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 and infographics &amp; images by </a:t>
            </a:r>
            <a:r>
              <a:rPr b="1" lang="en" sz="1200">
                <a:solidFill>
                  <a:schemeClr val="lt1"/>
                </a:solidFill>
                <a:uFill>
                  <a:noFill/>
                </a:uFill>
                <a:latin typeface="Fira Sans"/>
                <a:ea typeface="Fira Sans"/>
                <a:cs typeface="Fira Sans"/>
                <a:sym typeface="Fira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sz="120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6"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6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2">
  <p:cSld name="CUSTOM_6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3">
  <p:cSld name="CUSTOM_6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9.xml"/><Relationship Id="rId51" Type="http://schemas.openxmlformats.org/officeDocument/2006/relationships/theme" Target="../theme/theme2.xml"/><Relationship Id="rId50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bril Fatface"/>
              <a:buNone/>
              <a:defRPr sz="32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bril Fatface"/>
              <a:buNone/>
              <a:defRPr sz="32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bril Fatface"/>
              <a:buNone/>
              <a:defRPr sz="32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bril Fatface"/>
              <a:buNone/>
              <a:defRPr sz="32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bril Fatface"/>
              <a:buNone/>
              <a:defRPr sz="32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bril Fatface"/>
              <a:buNone/>
              <a:defRPr sz="32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bril Fatface"/>
              <a:buNone/>
              <a:defRPr sz="32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bril Fatface"/>
              <a:buNone/>
              <a:defRPr sz="32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bril Fatface"/>
              <a:buNone/>
              <a:defRPr sz="3200">
                <a:solidFill>
                  <a:schemeClr val="lt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246950"/>
            <a:ext cx="7717500" cy="3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"/>
              <a:buChar char="●"/>
              <a:defRPr sz="16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indent="-3302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"/>
              <a:buChar char="○"/>
              <a:defRPr sz="16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indent="-3302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"/>
              <a:buChar char="■"/>
              <a:defRPr sz="16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indent="-3302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"/>
              <a:buChar char="●"/>
              <a:defRPr sz="16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indent="-3302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"/>
              <a:buChar char="○"/>
              <a:defRPr sz="16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indent="-3302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"/>
              <a:buChar char="■"/>
              <a:defRPr sz="16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indent="-3302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"/>
              <a:buChar char="●"/>
              <a:defRPr sz="16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indent="-3302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"/>
              <a:buChar char="○"/>
              <a:defRPr sz="16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indent="-3302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Fira Sans"/>
              <a:buChar char="■"/>
              <a:defRPr sz="16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comments" Target="../comments/comment1.xml"/><Relationship Id="rId4" Type="http://schemas.openxmlformats.org/officeDocument/2006/relationships/image" Target="../media/image3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comments" Target="../comments/comment2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comments" Target="../comments/comment3.xml"/><Relationship Id="rId4" Type="http://schemas.openxmlformats.org/officeDocument/2006/relationships/image" Target="../media/image43.png"/><Relationship Id="rId5" Type="http://schemas.openxmlformats.org/officeDocument/2006/relationships/image" Target="../media/image4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comments" Target="../comments/comment4.xml"/><Relationship Id="rId4" Type="http://schemas.openxmlformats.org/officeDocument/2006/relationships/image" Target="../media/image4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comments" Target="../comments/comment5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youtube.com/watch?v=wNDGgL73ihY" TargetMode="External"/><Relationship Id="rId4" Type="http://schemas.openxmlformats.org/officeDocument/2006/relationships/image" Target="../media/image4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en.wikipedia.org/wiki/Galaxy" TargetMode="External"/><Relationship Id="rId4" Type="http://schemas.openxmlformats.org/officeDocument/2006/relationships/hyperlink" Target="https://lt.wikipedia.org/wiki/Galaktika" TargetMode="External"/><Relationship Id="rId5" Type="http://schemas.openxmlformats.org/officeDocument/2006/relationships/hyperlink" Target="https://lt.wikipedia.org/wiki/Visata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52"/>
          <p:cNvSpPr txBox="1"/>
          <p:nvPr>
            <p:ph type="ctrTitle"/>
          </p:nvPr>
        </p:nvSpPr>
        <p:spPr>
          <a:xfrm>
            <a:off x="1499400" y="1264250"/>
            <a:ext cx="6145200" cy="184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 – </a:t>
            </a:r>
            <a:r>
              <a:rPr lang="en"/>
              <a:t>Visatos sandara ir evoliucija – PPT</a:t>
            </a:r>
            <a:endParaRPr/>
          </a:p>
        </p:txBody>
      </p:sp>
      <p:sp>
        <p:nvSpPr>
          <p:cNvPr id="264" name="Google Shape;264;p52"/>
          <p:cNvSpPr txBox="1"/>
          <p:nvPr>
            <p:ph idx="1" type="subTitle"/>
          </p:nvPr>
        </p:nvSpPr>
        <p:spPr>
          <a:xfrm>
            <a:off x="1919550" y="3451425"/>
            <a:ext cx="5304900" cy="74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Pristatymą parengė: D. V., P. Š.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Mokytoja: </a:t>
            </a:r>
            <a:r>
              <a:rPr lang="en"/>
              <a:t>V. G.-Č.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Kauno technologijos universiteto inžinerijos licėjus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53"/>
          <p:cNvPicPr preferRelativeResize="0"/>
          <p:nvPr/>
        </p:nvPicPr>
        <p:blipFill>
          <a:blip r:embed="rId4">
            <a:alphaModFix amt="25000"/>
          </a:blip>
          <a:stretch>
            <a:fillRect/>
          </a:stretch>
        </p:blipFill>
        <p:spPr>
          <a:xfrm>
            <a:off x="-571512" y="0"/>
            <a:ext cx="514352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53"/>
          <p:cNvPicPr preferRelativeResize="0"/>
          <p:nvPr/>
        </p:nvPicPr>
        <p:blipFill>
          <a:blip r:embed="rId4">
            <a:alphaModFix amt="25000"/>
          </a:blip>
          <a:stretch>
            <a:fillRect/>
          </a:stretch>
        </p:blipFill>
        <p:spPr>
          <a:xfrm rot="10800000">
            <a:off x="4571987" y="0"/>
            <a:ext cx="514352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53"/>
          <p:cNvSpPr txBox="1"/>
          <p:nvPr>
            <p:ph type="title"/>
          </p:nvPr>
        </p:nvSpPr>
        <p:spPr>
          <a:xfrm>
            <a:off x="708325" y="2149500"/>
            <a:ext cx="3904800" cy="84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Visat</a:t>
            </a:r>
            <a:r>
              <a:rPr lang="en"/>
              <a:t>a</a:t>
            </a:r>
            <a:r>
              <a:rPr lang="en"/>
              <a:t> –</a:t>
            </a:r>
            <a:endParaRPr/>
          </a:p>
        </p:txBody>
      </p:sp>
      <p:sp>
        <p:nvSpPr>
          <p:cNvPr id="272" name="Google Shape;272;p53"/>
          <p:cNvSpPr txBox="1"/>
          <p:nvPr>
            <p:ph idx="1" type="subTitle"/>
          </p:nvPr>
        </p:nvSpPr>
        <p:spPr>
          <a:xfrm>
            <a:off x="4153650" y="2138700"/>
            <a:ext cx="3904800" cy="86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Tai visa egzistuojanti tikrovė, apimanti visą materiją, energiją, </a:t>
            </a:r>
            <a:r>
              <a:rPr lang="en"/>
              <a:t>erdvę</a:t>
            </a:r>
            <a:r>
              <a:rPr lang="en"/>
              <a:t> ir laiką.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7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54"/>
          <p:cNvSpPr txBox="1"/>
          <p:nvPr>
            <p:ph type="title"/>
          </p:nvPr>
        </p:nvSpPr>
        <p:spPr>
          <a:xfrm>
            <a:off x="1427250" y="490975"/>
            <a:ext cx="6289500" cy="127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Visatos sandara</a:t>
            </a:r>
            <a:endParaRPr sz="4800"/>
          </a:p>
        </p:txBody>
      </p:sp>
      <p:pic>
        <p:nvPicPr>
          <p:cNvPr id="278" name="Google Shape;278;p54" title="2025_12_17_119_Kleki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6413" y="1155275"/>
            <a:ext cx="7411174" cy="3771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5"/>
          <p:cNvSpPr txBox="1"/>
          <p:nvPr>
            <p:ph type="title"/>
          </p:nvPr>
        </p:nvSpPr>
        <p:spPr>
          <a:xfrm>
            <a:off x="1427250" y="490975"/>
            <a:ext cx="6289500" cy="127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Visatos sandara</a:t>
            </a:r>
            <a:endParaRPr sz="4800"/>
          </a:p>
        </p:txBody>
      </p:sp>
      <p:sp>
        <p:nvSpPr>
          <p:cNvPr id="284" name="Google Shape;284;p55"/>
          <p:cNvSpPr txBox="1"/>
          <p:nvPr/>
        </p:nvSpPr>
        <p:spPr>
          <a:xfrm>
            <a:off x="559800" y="1727600"/>
            <a:ext cx="8024400" cy="28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Visata susideda iš milijardų galaktikų, tyrimams prieinama dalis vadinama stebimąja Visata arba Metagalaktika.</a:t>
            </a:r>
            <a:endParaRPr sz="160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Žvaigždės susitelkia į galaktikas, o galaktikos – į galaktikų spiečius.</a:t>
            </a:r>
            <a:endParaRPr sz="160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Galaktikų spiečiai gali turėti nuo kelių dešimčių iki kelių tūkstančių narių; mažesni vadinami galaktikų grupėmis, didesni gali būti sferinės (kamuolinės) arba netaisyklingos formos.</a:t>
            </a:r>
            <a:endParaRPr sz="160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Galaktikos sudaro kosminį tinklą, kuriame medžiaga tankesnė gijų srityse, o didžiąją masę sudaro tamsioji materija.</a:t>
            </a:r>
            <a:endParaRPr sz="1600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56"/>
          <p:cNvSpPr/>
          <p:nvPr/>
        </p:nvSpPr>
        <p:spPr>
          <a:xfrm>
            <a:off x="4238438" y="1330642"/>
            <a:ext cx="667200" cy="667200"/>
          </a:xfrm>
          <a:prstGeom prst="ellipse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56"/>
          <p:cNvSpPr/>
          <p:nvPr/>
        </p:nvSpPr>
        <p:spPr>
          <a:xfrm>
            <a:off x="6876113" y="1330642"/>
            <a:ext cx="667200" cy="667200"/>
          </a:xfrm>
          <a:prstGeom prst="ellipse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56"/>
          <p:cNvSpPr/>
          <p:nvPr/>
        </p:nvSpPr>
        <p:spPr>
          <a:xfrm>
            <a:off x="2919638" y="3132442"/>
            <a:ext cx="667200" cy="667200"/>
          </a:xfrm>
          <a:prstGeom prst="ellipse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56"/>
          <p:cNvSpPr/>
          <p:nvPr/>
        </p:nvSpPr>
        <p:spPr>
          <a:xfrm>
            <a:off x="5557288" y="3132442"/>
            <a:ext cx="667200" cy="667200"/>
          </a:xfrm>
          <a:prstGeom prst="ellipse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56"/>
          <p:cNvSpPr/>
          <p:nvPr/>
        </p:nvSpPr>
        <p:spPr>
          <a:xfrm>
            <a:off x="1600688" y="1330642"/>
            <a:ext cx="667200" cy="667200"/>
          </a:xfrm>
          <a:prstGeom prst="ellipse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56">
            <a:hlinkClick/>
          </p:cNvPr>
          <p:cNvSpPr txBox="1"/>
          <p:nvPr>
            <p:ph idx="3" type="title"/>
          </p:nvPr>
        </p:nvSpPr>
        <p:spPr>
          <a:xfrm>
            <a:off x="474500" y="2052100"/>
            <a:ext cx="2919600" cy="125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Kas yra šviesmetis, </a:t>
            </a:r>
            <a:r>
              <a:rPr lang="en"/>
              <a:t>astronominis</a:t>
            </a:r>
            <a:r>
              <a:rPr lang="en"/>
              <a:t> vienetas?</a:t>
            </a:r>
            <a:endParaRPr/>
          </a:p>
        </p:txBody>
      </p:sp>
      <p:sp>
        <p:nvSpPr>
          <p:cNvPr id="295" name="Google Shape;295;p56">
            <a:hlinkClick/>
          </p:cNvPr>
          <p:cNvSpPr txBox="1"/>
          <p:nvPr>
            <p:ph idx="5" type="title"/>
          </p:nvPr>
        </p:nvSpPr>
        <p:spPr>
          <a:xfrm>
            <a:off x="5988725" y="2015400"/>
            <a:ext cx="2442000" cy="89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Didysis sprogimas</a:t>
            </a:r>
            <a:endParaRPr/>
          </a:p>
        </p:txBody>
      </p:sp>
      <p:sp>
        <p:nvSpPr>
          <p:cNvPr id="296" name="Google Shape;296;p56">
            <a:hlinkClick/>
          </p:cNvPr>
          <p:cNvSpPr txBox="1"/>
          <p:nvPr>
            <p:ph idx="8" type="title"/>
          </p:nvPr>
        </p:nvSpPr>
        <p:spPr>
          <a:xfrm>
            <a:off x="2032250" y="3755250"/>
            <a:ext cx="2442000" cy="93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Singuliarusis taškas</a:t>
            </a:r>
            <a:endParaRPr/>
          </a:p>
        </p:txBody>
      </p:sp>
      <p:sp>
        <p:nvSpPr>
          <p:cNvPr id="297" name="Google Shape;297;p56">
            <a:hlinkClick/>
          </p:cNvPr>
          <p:cNvSpPr txBox="1"/>
          <p:nvPr>
            <p:ph idx="14" type="title"/>
          </p:nvPr>
        </p:nvSpPr>
        <p:spPr>
          <a:xfrm>
            <a:off x="4669900" y="3755250"/>
            <a:ext cx="2442000" cy="87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Papildomi faktai</a:t>
            </a:r>
            <a:endParaRPr/>
          </a:p>
        </p:txBody>
      </p:sp>
      <p:sp>
        <p:nvSpPr>
          <p:cNvPr id="298" name="Google Shape;298;p56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Turinys</a:t>
            </a:r>
            <a:endParaRPr/>
          </a:p>
        </p:txBody>
      </p:sp>
      <p:sp>
        <p:nvSpPr>
          <p:cNvPr id="299" name="Google Shape;299;p56">
            <a:hlinkClick/>
          </p:cNvPr>
          <p:cNvSpPr txBox="1"/>
          <p:nvPr>
            <p:ph idx="4" type="title"/>
          </p:nvPr>
        </p:nvSpPr>
        <p:spPr>
          <a:xfrm>
            <a:off x="6778473" y="1418796"/>
            <a:ext cx="8625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300" name="Google Shape;300;p56">
            <a:hlinkClick/>
          </p:cNvPr>
          <p:cNvSpPr txBox="1"/>
          <p:nvPr>
            <p:ph idx="7" type="title"/>
          </p:nvPr>
        </p:nvSpPr>
        <p:spPr>
          <a:xfrm>
            <a:off x="2822000" y="3220596"/>
            <a:ext cx="8625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301" name="Google Shape;301;p56">
            <a:hlinkClick/>
          </p:cNvPr>
          <p:cNvSpPr txBox="1"/>
          <p:nvPr>
            <p:ph idx="13" type="title"/>
          </p:nvPr>
        </p:nvSpPr>
        <p:spPr>
          <a:xfrm>
            <a:off x="5459648" y="3220596"/>
            <a:ext cx="8625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302" name="Google Shape;302;p56"/>
          <p:cNvSpPr txBox="1"/>
          <p:nvPr>
            <p:ph idx="2" type="title"/>
          </p:nvPr>
        </p:nvSpPr>
        <p:spPr>
          <a:xfrm>
            <a:off x="1503050" y="1418796"/>
            <a:ext cx="8625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303" name="Google Shape;303;p56">
            <a:hlinkClick/>
          </p:cNvPr>
          <p:cNvSpPr txBox="1"/>
          <p:nvPr>
            <p:ph idx="16" type="title"/>
          </p:nvPr>
        </p:nvSpPr>
        <p:spPr>
          <a:xfrm>
            <a:off x="4140800" y="1418796"/>
            <a:ext cx="8625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304" name="Google Shape;304;p56"/>
          <p:cNvSpPr txBox="1"/>
          <p:nvPr>
            <p:ph idx="17" type="title"/>
          </p:nvPr>
        </p:nvSpPr>
        <p:spPr>
          <a:xfrm>
            <a:off x="3351013" y="1997850"/>
            <a:ext cx="2442000" cy="93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Galaktikos,  jų sandara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7"/>
          <p:cNvSpPr txBox="1"/>
          <p:nvPr>
            <p:ph type="title"/>
          </p:nvPr>
        </p:nvSpPr>
        <p:spPr>
          <a:xfrm>
            <a:off x="2513375" y="490975"/>
            <a:ext cx="5475000" cy="127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Šviesmečiai, astronominiai vienetai</a:t>
            </a:r>
            <a:endParaRPr sz="3600"/>
          </a:p>
        </p:txBody>
      </p:sp>
      <p:sp>
        <p:nvSpPr>
          <p:cNvPr id="310" name="Google Shape;310;p57"/>
          <p:cNvSpPr txBox="1"/>
          <p:nvPr>
            <p:ph idx="2" type="title"/>
          </p:nvPr>
        </p:nvSpPr>
        <p:spPr>
          <a:xfrm>
            <a:off x="648050" y="438125"/>
            <a:ext cx="1748700" cy="132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311" name="Google Shape;311;p57"/>
          <p:cNvSpPr txBox="1"/>
          <p:nvPr>
            <p:ph idx="1" type="subTitle"/>
          </p:nvPr>
        </p:nvSpPr>
        <p:spPr>
          <a:xfrm>
            <a:off x="1435875" y="1939875"/>
            <a:ext cx="3170100" cy="213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Šviesmetis yra atstumas, kurį šviesa nueina per vienus metus vakuume.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 šm </a:t>
            </a:r>
            <a:r>
              <a:rPr lang="en"/>
              <a:t>≈ 9,5*10¹⁵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Šviesos greitis vakuume ≈ 299 792 km/s.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 metus šviesa nueina apie 9,46 trilijono</a:t>
            </a:r>
            <a:r>
              <a:rPr lang="en"/>
              <a:t> kilometrų.</a:t>
            </a:r>
            <a:endParaRPr/>
          </a:p>
        </p:txBody>
      </p:sp>
      <p:sp>
        <p:nvSpPr>
          <p:cNvPr id="312" name="Google Shape;312;p57"/>
          <p:cNvSpPr txBox="1"/>
          <p:nvPr>
            <p:ph idx="1" type="subTitle"/>
          </p:nvPr>
        </p:nvSpPr>
        <p:spPr>
          <a:xfrm>
            <a:off x="4921050" y="1939875"/>
            <a:ext cx="3170100" cy="215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Astronominiai vienetai -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Astronominis vienetas (saulės sistemoje žymimas AU, iš angl. Astronomical Unit) – tai vidutinis atstumas tarp Žemės ir Saulės.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 reikšmė ≈ 149,6 </a:t>
            </a:r>
            <a:r>
              <a:rPr lang="en"/>
              <a:t>milijonų kilometrų.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900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58"/>
          <p:cNvSpPr txBox="1"/>
          <p:nvPr>
            <p:ph type="title"/>
          </p:nvPr>
        </p:nvSpPr>
        <p:spPr>
          <a:xfrm>
            <a:off x="2513375" y="490975"/>
            <a:ext cx="5475000" cy="127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Galaktikos</a:t>
            </a:r>
            <a:endParaRPr sz="4800"/>
          </a:p>
        </p:txBody>
      </p:sp>
      <p:sp>
        <p:nvSpPr>
          <p:cNvPr id="318" name="Google Shape;318;p58"/>
          <p:cNvSpPr txBox="1"/>
          <p:nvPr>
            <p:ph idx="2" type="title"/>
          </p:nvPr>
        </p:nvSpPr>
        <p:spPr>
          <a:xfrm>
            <a:off x="566250" y="438125"/>
            <a:ext cx="1947000" cy="132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319" name="Google Shape;319;p58"/>
          <p:cNvSpPr txBox="1"/>
          <p:nvPr>
            <p:ph idx="1" type="subTitle"/>
          </p:nvPr>
        </p:nvSpPr>
        <p:spPr>
          <a:xfrm>
            <a:off x="4204925" y="1683125"/>
            <a:ext cx="4699500" cy="330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Tai </a:t>
            </a:r>
            <a:r>
              <a:rPr lang="en"/>
              <a:t>didžiulė dujų, dulkių, milijardų žvaigždžių ir aplink jas skriejančių planetų grupė (sistema), kurią kartu laiko visuotinė trauka.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Tarp jų žvaigždžių yra retų </a:t>
            </a:r>
            <a:r>
              <a:rPr lang="en"/>
              <a:t>dujų</a:t>
            </a:r>
            <a:r>
              <a:rPr lang="en"/>
              <a:t> ir dulkių, kurios vaidinamos </a:t>
            </a:r>
            <a:r>
              <a:rPr b="1" lang="en"/>
              <a:t>tarpžvaigždine </a:t>
            </a:r>
            <a:r>
              <a:rPr b="1" lang="en"/>
              <a:t>medžiaga.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0" name="Google Shape;320;p58"/>
          <p:cNvGrpSpPr/>
          <p:nvPr/>
        </p:nvGrpSpPr>
        <p:grpSpPr>
          <a:xfrm>
            <a:off x="0" y="2519550"/>
            <a:ext cx="3928680" cy="2628144"/>
            <a:chOff x="0" y="2519550"/>
            <a:chExt cx="3928680" cy="2628144"/>
          </a:xfrm>
        </p:grpSpPr>
        <p:pic>
          <p:nvPicPr>
            <p:cNvPr id="321" name="Google Shape;321;p58"/>
            <p:cNvPicPr preferRelativeResize="0"/>
            <p:nvPr/>
          </p:nvPicPr>
          <p:blipFill rotWithShape="1">
            <a:blip r:embed="rId4">
              <a:alphaModFix amt="80000"/>
            </a:blip>
            <a:srcRect b="0" l="29008" r="0" t="0"/>
            <a:stretch/>
          </p:blipFill>
          <p:spPr>
            <a:xfrm>
              <a:off x="1133856" y="2523744"/>
              <a:ext cx="2794824" cy="26239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2" name="Google Shape;322;p58"/>
            <p:cNvPicPr preferRelativeResize="0"/>
            <p:nvPr/>
          </p:nvPicPr>
          <p:blipFill rotWithShape="1">
            <a:blip r:embed="rId5">
              <a:alphaModFix amt="80000"/>
            </a:blip>
            <a:srcRect b="0" l="0" r="70990" t="66773"/>
            <a:stretch/>
          </p:blipFill>
          <p:spPr>
            <a:xfrm>
              <a:off x="0" y="4271649"/>
              <a:ext cx="1142077" cy="8718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3" name="Google Shape;323;p58"/>
            <p:cNvPicPr preferRelativeResize="0"/>
            <p:nvPr/>
          </p:nvPicPr>
          <p:blipFill rotWithShape="1">
            <a:blip r:embed="rId4">
              <a:alphaModFix amt="80000"/>
            </a:blip>
            <a:srcRect b="33226" l="0" r="70990" t="0"/>
            <a:stretch/>
          </p:blipFill>
          <p:spPr>
            <a:xfrm>
              <a:off x="0" y="2519550"/>
              <a:ext cx="1142077" cy="17521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900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59"/>
          <p:cNvSpPr txBox="1"/>
          <p:nvPr>
            <p:ph type="title"/>
          </p:nvPr>
        </p:nvSpPr>
        <p:spPr>
          <a:xfrm>
            <a:off x="2513375" y="490975"/>
            <a:ext cx="5475000" cy="127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Didysis sprogimas</a:t>
            </a:r>
            <a:endParaRPr sz="4800"/>
          </a:p>
        </p:txBody>
      </p:sp>
      <p:sp>
        <p:nvSpPr>
          <p:cNvPr id="329" name="Google Shape;329;p59"/>
          <p:cNvSpPr txBox="1"/>
          <p:nvPr>
            <p:ph idx="2" type="title"/>
          </p:nvPr>
        </p:nvSpPr>
        <p:spPr>
          <a:xfrm>
            <a:off x="566250" y="438125"/>
            <a:ext cx="1947000" cy="132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330" name="Google Shape;330;p59"/>
          <p:cNvSpPr txBox="1"/>
          <p:nvPr>
            <p:ph idx="1" type="subTitle"/>
          </p:nvPr>
        </p:nvSpPr>
        <p:spPr>
          <a:xfrm>
            <a:off x="1435875" y="1658875"/>
            <a:ext cx="6384000" cy="124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Tai populiariausia Visatos atsiradimo teorija, teigianti, kad kažkada neegzistavo ne tik kūnai bei medžiaga, bet ir erdvė bei laikas.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Didįjį sprogimą galima vadinti Visatos susikūrimo (sukūrimo) aktu.</a:t>
            </a:r>
            <a:endParaRPr/>
          </a:p>
        </p:txBody>
      </p:sp>
      <p:pic>
        <p:nvPicPr>
          <p:cNvPr id="331" name="Google Shape;331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13375" y="2826975"/>
            <a:ext cx="4603251" cy="231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900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60"/>
          <p:cNvSpPr txBox="1"/>
          <p:nvPr>
            <p:ph type="title"/>
          </p:nvPr>
        </p:nvSpPr>
        <p:spPr>
          <a:xfrm>
            <a:off x="959100" y="497700"/>
            <a:ext cx="7711800" cy="127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Kas vyko po Didžojo Sprogimo?</a:t>
            </a:r>
            <a:endParaRPr sz="4000"/>
          </a:p>
        </p:txBody>
      </p:sp>
      <p:sp>
        <p:nvSpPr>
          <p:cNvPr id="337" name="Google Shape;337;p60"/>
          <p:cNvSpPr txBox="1"/>
          <p:nvPr>
            <p:ph idx="1" type="subTitle"/>
          </p:nvPr>
        </p:nvSpPr>
        <p:spPr>
          <a:xfrm>
            <a:off x="1435875" y="1658875"/>
            <a:ext cx="6384000" cy="30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30200" lvl="0" marL="4572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“Planko Epocha” (10</a:t>
            </a:r>
            <a:r>
              <a:rPr baseline="30000" lang="en"/>
              <a:t>-43</a:t>
            </a:r>
            <a:r>
              <a:rPr lang="en"/>
              <a:t> s. po Sprogimo)</a:t>
            </a:r>
            <a:endParaRPr/>
          </a:p>
          <a:p>
            <a:pPr indent="-330200" lvl="0" marL="457200" rtl="0" algn="ctr">
              <a:spcBef>
                <a:spcPts val="5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Branduolių sintezė (1–3 min. po Sprogimo)</a:t>
            </a:r>
            <a:endParaRPr/>
          </a:p>
          <a:p>
            <a:pPr indent="-330200" lvl="0" marL="457200" rtl="0" algn="ctr">
              <a:spcBef>
                <a:spcPts val="5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Rekombinacija (380 000 m. po Sprogimo)</a:t>
            </a:r>
            <a:endParaRPr/>
          </a:p>
          <a:p>
            <a:pPr indent="-330200" lvl="0" marL="457200" rtl="0" algn="ctr">
              <a:spcBef>
                <a:spcPts val="5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Pirmosios žvaigždės (Prieš 13 600 000 000 m.)</a:t>
            </a:r>
            <a:endParaRPr/>
          </a:p>
          <a:p>
            <a:pPr indent="-330200" lvl="0" marL="457200" rtl="0" algn="ctr">
              <a:spcBef>
                <a:spcPts val="5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Pirmosios galaktikos (Prieš 13 130 000 000 m.)</a:t>
            </a:r>
            <a:endParaRPr/>
          </a:p>
          <a:p>
            <a:pPr indent="-330200" lvl="0" marL="457200" rtl="0" algn="ctr">
              <a:spcBef>
                <a:spcPts val="5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Paukščių tako formavimasis (</a:t>
            </a:r>
            <a:r>
              <a:rPr lang="en"/>
              <a:t>Prieš 13 000 000 000 m.)</a:t>
            </a:r>
            <a:endParaRPr/>
          </a:p>
          <a:p>
            <a:pPr indent="-330200" lvl="0" marL="457200" rtl="0" algn="ctr">
              <a:spcBef>
                <a:spcPts val="5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Saulės sistemos susidarymas (Prieš 4 570 000 000 m.)</a:t>
            </a:r>
            <a:endParaRPr/>
          </a:p>
          <a:p>
            <a:pPr indent="-330200" lvl="0" marL="457200" rtl="0" algn="ctr">
              <a:spcBef>
                <a:spcPts val="5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Žemės susidarymas (Prieš 4 560 000 000 m.)</a:t>
            </a:r>
            <a:endParaRPr/>
          </a:p>
          <a:p>
            <a:pPr indent="-330200" lvl="0" marL="457200" rtl="0" algn="ctr">
              <a:spcBef>
                <a:spcPts val="500"/>
              </a:spcBef>
              <a:spcAft>
                <a:spcPts val="500"/>
              </a:spcAft>
              <a:buSzPts val="1600"/>
              <a:buChar char="●"/>
            </a:pPr>
            <a:r>
              <a:rPr lang="en"/>
              <a:t>Mėnulio susidarymas (Prieš 4 480 000 000 m.)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61"/>
          <p:cNvSpPr txBox="1"/>
          <p:nvPr>
            <p:ph type="title"/>
          </p:nvPr>
        </p:nvSpPr>
        <p:spPr>
          <a:xfrm>
            <a:off x="2513375" y="490975"/>
            <a:ext cx="4248000" cy="127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Singuliarinis taškas</a:t>
            </a:r>
            <a:endParaRPr sz="3600"/>
          </a:p>
        </p:txBody>
      </p:sp>
      <p:sp>
        <p:nvSpPr>
          <p:cNvPr id="343" name="Google Shape;343;p61"/>
          <p:cNvSpPr txBox="1"/>
          <p:nvPr>
            <p:ph idx="2" type="title"/>
          </p:nvPr>
        </p:nvSpPr>
        <p:spPr>
          <a:xfrm>
            <a:off x="454450" y="438125"/>
            <a:ext cx="2100600" cy="132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344" name="Google Shape;344;p61"/>
          <p:cNvSpPr txBox="1"/>
          <p:nvPr>
            <p:ph idx="1" type="subTitle"/>
          </p:nvPr>
        </p:nvSpPr>
        <p:spPr>
          <a:xfrm>
            <a:off x="1435875" y="1939875"/>
            <a:ext cx="7266900" cy="268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Begalinio tankio ir itin mažų matmenų būsena, iš kurios, pagal dabartines kosmologines teorijas, po Didžiojo sprogimo susikūrė Visata.</a:t>
            </a:r>
            <a:endParaRPr/>
          </a:p>
          <a:p>
            <a:pPr indent="0" lvl="0" marL="0" rtl="0" algn="ctr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Singuliarumo būsenoje:</a:t>
            </a:r>
            <a:endParaRPr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Medžiagos tankis ir temperatūra laikomi begaliniais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Erdvė ir laikas tampa neapibrėžti</a:t>
            </a:r>
            <a:endParaRPr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Mums žinomi fizikos dėsniai (bendroji reliatyvumo teorija ir kvantinė mechanika) nebegalioja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900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62"/>
          <p:cNvSpPr txBox="1"/>
          <p:nvPr>
            <p:ph type="title"/>
          </p:nvPr>
        </p:nvSpPr>
        <p:spPr>
          <a:xfrm>
            <a:off x="2513375" y="490975"/>
            <a:ext cx="3506400" cy="127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Papildomi faktai</a:t>
            </a:r>
            <a:endParaRPr sz="3600"/>
          </a:p>
        </p:txBody>
      </p:sp>
      <p:sp>
        <p:nvSpPr>
          <p:cNvPr id="350" name="Google Shape;350;p62"/>
          <p:cNvSpPr txBox="1"/>
          <p:nvPr>
            <p:ph idx="2" type="title"/>
          </p:nvPr>
        </p:nvSpPr>
        <p:spPr>
          <a:xfrm>
            <a:off x="566250" y="438125"/>
            <a:ext cx="1988700" cy="132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351" name="Google Shape;351;p62"/>
          <p:cNvSpPr txBox="1"/>
          <p:nvPr>
            <p:ph idx="1" type="subTitle"/>
          </p:nvPr>
        </p:nvSpPr>
        <p:spPr>
          <a:xfrm>
            <a:off x="1435875" y="1939875"/>
            <a:ext cx="6384000" cy="234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Stebimoje visatoje, kaip manoma, yra nuo </a:t>
            </a:r>
            <a:r>
              <a:rPr lang="en"/>
              <a:t>200 milijardų iki 2 trilijonų galaktikų.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Yra keli galaktikų tipai: spiralės (pvz., Paukščių Takas), elipsinės ir netaisyklingos.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Artimiausia žvaigždė Kentauro Proksima yra ~4,24 šviesmečio nuo Žemės.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Anot mokslininkų 68% visatos – tamsioji energija, 27% tamsioji materija ir 5% atomai – įprasta materija.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900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63"/>
          <p:cNvSpPr txBox="1"/>
          <p:nvPr>
            <p:ph type="title"/>
          </p:nvPr>
        </p:nvSpPr>
        <p:spPr>
          <a:xfrm>
            <a:off x="515675" y="1270050"/>
            <a:ext cx="4746000" cy="8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Vaizdo įrašas apie Didįjį Sprogimą ir Visatos pradžią</a:t>
            </a:r>
            <a:endParaRPr sz="2400"/>
          </a:p>
        </p:txBody>
      </p:sp>
      <p:sp>
        <p:nvSpPr>
          <p:cNvPr id="357" name="Google Shape;357;p63"/>
          <p:cNvSpPr txBox="1"/>
          <p:nvPr>
            <p:ph idx="1" type="subTitle"/>
          </p:nvPr>
        </p:nvSpPr>
        <p:spPr>
          <a:xfrm>
            <a:off x="515675" y="2499500"/>
            <a:ext cx="4067400" cy="62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https://www.youtube.com/watch?v=wNDGgL73ihY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8" name="Google Shape;358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51200" y="1304625"/>
            <a:ext cx="3048000" cy="171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64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Testas</a:t>
            </a:r>
            <a:endParaRPr/>
          </a:p>
        </p:txBody>
      </p:sp>
      <p:sp>
        <p:nvSpPr>
          <p:cNvPr id="364" name="Google Shape;364;p64"/>
          <p:cNvSpPr txBox="1"/>
          <p:nvPr>
            <p:ph idx="2" type="title"/>
          </p:nvPr>
        </p:nvSpPr>
        <p:spPr>
          <a:xfrm>
            <a:off x="2509225" y="1298375"/>
            <a:ext cx="2863500" cy="11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Kas ir kada atrado, kad Visata nuolat plečiasi?</a:t>
            </a:r>
            <a:endParaRPr sz="2000"/>
          </a:p>
        </p:txBody>
      </p:sp>
      <p:sp>
        <p:nvSpPr>
          <p:cNvPr id="365" name="Google Shape;365;p64"/>
          <p:cNvSpPr txBox="1"/>
          <p:nvPr>
            <p:ph idx="4294967295" type="subTitle"/>
          </p:nvPr>
        </p:nvSpPr>
        <p:spPr>
          <a:xfrm>
            <a:off x="2506275" y="2440188"/>
            <a:ext cx="2317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Albertas Einšteinas 1936m.</a:t>
            </a:r>
            <a:endParaRPr/>
          </a:p>
        </p:txBody>
      </p:sp>
      <p:sp>
        <p:nvSpPr>
          <p:cNvPr id="366" name="Google Shape;366;p64"/>
          <p:cNvSpPr/>
          <p:nvPr/>
        </p:nvSpPr>
        <p:spPr>
          <a:xfrm>
            <a:off x="1783975" y="1559784"/>
            <a:ext cx="667200" cy="667200"/>
          </a:xfrm>
          <a:prstGeom prst="ellipse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64"/>
          <p:cNvSpPr/>
          <p:nvPr/>
        </p:nvSpPr>
        <p:spPr>
          <a:xfrm>
            <a:off x="2012438" y="2483312"/>
            <a:ext cx="493800" cy="493800"/>
          </a:xfrm>
          <a:prstGeom prst="ellipse">
            <a:avLst/>
          </a:prstGeom>
          <a:noFill/>
          <a:ln cap="flat" cmpd="sng" w="7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8" name="Google Shape;368;p64"/>
          <p:cNvSpPr txBox="1"/>
          <p:nvPr>
            <p:ph idx="4294967295" type="title"/>
          </p:nvPr>
        </p:nvSpPr>
        <p:spPr>
          <a:xfrm>
            <a:off x="1783950" y="1673193"/>
            <a:ext cx="667200" cy="42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01</a:t>
            </a:r>
            <a:endParaRPr sz="2400"/>
          </a:p>
        </p:txBody>
      </p:sp>
      <p:sp>
        <p:nvSpPr>
          <p:cNvPr id="369" name="Google Shape;369;p64"/>
          <p:cNvSpPr txBox="1"/>
          <p:nvPr>
            <p:ph idx="4294967295" type="title"/>
          </p:nvPr>
        </p:nvSpPr>
        <p:spPr>
          <a:xfrm>
            <a:off x="2012512" y="2569042"/>
            <a:ext cx="493800" cy="315000"/>
          </a:xfrm>
          <a:prstGeom prst="rect">
            <a:avLst/>
          </a:prstGeom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76">
                <a:latin typeface="Fira Sans"/>
                <a:ea typeface="Fira Sans"/>
                <a:cs typeface="Fira Sans"/>
                <a:sym typeface="Fira Sans"/>
              </a:rPr>
              <a:t>A)</a:t>
            </a:r>
            <a:endParaRPr sz="1776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370" name="Google Shape;370;p64"/>
          <p:cNvSpPr/>
          <p:nvPr/>
        </p:nvSpPr>
        <p:spPr>
          <a:xfrm>
            <a:off x="2012413" y="3097237"/>
            <a:ext cx="493800" cy="493800"/>
          </a:xfrm>
          <a:prstGeom prst="ellipse">
            <a:avLst/>
          </a:prstGeom>
          <a:noFill/>
          <a:ln cap="flat" cmpd="sng" w="7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64"/>
          <p:cNvSpPr txBox="1"/>
          <p:nvPr>
            <p:ph idx="4294967295" type="title"/>
          </p:nvPr>
        </p:nvSpPr>
        <p:spPr>
          <a:xfrm>
            <a:off x="2012487" y="3182967"/>
            <a:ext cx="493800" cy="315000"/>
          </a:xfrm>
          <a:prstGeom prst="rect">
            <a:avLst/>
          </a:prstGeom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76">
                <a:latin typeface="Fira Sans"/>
                <a:ea typeface="Fira Sans"/>
                <a:cs typeface="Fira Sans"/>
                <a:sym typeface="Fira Sans"/>
              </a:rPr>
              <a:t>B</a:t>
            </a:r>
            <a:r>
              <a:rPr lang="en" sz="1776">
                <a:latin typeface="Fira Sans"/>
                <a:ea typeface="Fira Sans"/>
                <a:cs typeface="Fira Sans"/>
                <a:sym typeface="Fira Sans"/>
              </a:rPr>
              <a:t>)</a:t>
            </a:r>
            <a:endParaRPr sz="1776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372" name="Google Shape;372;p64"/>
          <p:cNvSpPr/>
          <p:nvPr/>
        </p:nvSpPr>
        <p:spPr>
          <a:xfrm>
            <a:off x="2012388" y="3711162"/>
            <a:ext cx="493800" cy="493800"/>
          </a:xfrm>
          <a:prstGeom prst="ellipse">
            <a:avLst/>
          </a:prstGeom>
          <a:noFill/>
          <a:ln cap="flat" cmpd="sng" w="7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64"/>
          <p:cNvSpPr txBox="1"/>
          <p:nvPr>
            <p:ph idx="4294967295" type="title"/>
          </p:nvPr>
        </p:nvSpPr>
        <p:spPr>
          <a:xfrm>
            <a:off x="2012462" y="3796892"/>
            <a:ext cx="493800" cy="315000"/>
          </a:xfrm>
          <a:prstGeom prst="rect">
            <a:avLst/>
          </a:prstGeom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76">
                <a:latin typeface="Fira Sans"/>
                <a:ea typeface="Fira Sans"/>
                <a:cs typeface="Fira Sans"/>
                <a:sym typeface="Fira Sans"/>
              </a:rPr>
              <a:t>C</a:t>
            </a:r>
            <a:r>
              <a:rPr lang="en" sz="1776">
                <a:latin typeface="Fira Sans"/>
                <a:ea typeface="Fira Sans"/>
                <a:cs typeface="Fira Sans"/>
                <a:sym typeface="Fira Sans"/>
              </a:rPr>
              <a:t>)</a:t>
            </a:r>
            <a:endParaRPr sz="1776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374" name="Google Shape;374;p64"/>
          <p:cNvSpPr txBox="1"/>
          <p:nvPr>
            <p:ph idx="4294967295" type="subTitle"/>
          </p:nvPr>
        </p:nvSpPr>
        <p:spPr>
          <a:xfrm>
            <a:off x="2506300" y="3054113"/>
            <a:ext cx="2317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Edvinas Hablas 1929m.</a:t>
            </a:r>
            <a:endParaRPr/>
          </a:p>
        </p:txBody>
      </p:sp>
      <p:sp>
        <p:nvSpPr>
          <p:cNvPr id="375" name="Google Shape;375;p64"/>
          <p:cNvSpPr txBox="1"/>
          <p:nvPr>
            <p:ph idx="4294967295" type="subTitle"/>
          </p:nvPr>
        </p:nvSpPr>
        <p:spPr>
          <a:xfrm>
            <a:off x="2506275" y="3671713"/>
            <a:ext cx="2317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Stivenas Viljamas Hokingas 1925m.</a:t>
            </a:r>
            <a:endParaRPr/>
          </a:p>
        </p:txBody>
      </p:sp>
      <p:pic>
        <p:nvPicPr>
          <p:cNvPr id="376" name="Google Shape;376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9375" y="1298371"/>
            <a:ext cx="2427175" cy="3067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65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Testas</a:t>
            </a:r>
            <a:endParaRPr/>
          </a:p>
        </p:txBody>
      </p:sp>
      <p:sp>
        <p:nvSpPr>
          <p:cNvPr id="382" name="Google Shape;382;p65"/>
          <p:cNvSpPr txBox="1"/>
          <p:nvPr>
            <p:ph idx="2" type="title"/>
          </p:nvPr>
        </p:nvSpPr>
        <p:spPr>
          <a:xfrm>
            <a:off x="5077625" y="1293288"/>
            <a:ext cx="2863500" cy="11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Koks procesas pavaizduotas šiame paveikslėlyje?</a:t>
            </a:r>
            <a:endParaRPr sz="2000"/>
          </a:p>
        </p:txBody>
      </p:sp>
      <p:sp>
        <p:nvSpPr>
          <p:cNvPr id="383" name="Google Shape;383;p65"/>
          <p:cNvSpPr txBox="1"/>
          <p:nvPr>
            <p:ph idx="4294967295" type="subTitle"/>
          </p:nvPr>
        </p:nvSpPr>
        <p:spPr>
          <a:xfrm>
            <a:off x="5074675" y="2435100"/>
            <a:ext cx="2317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Visatos mažėjimo procesas</a:t>
            </a:r>
            <a:endParaRPr/>
          </a:p>
        </p:txBody>
      </p:sp>
      <p:sp>
        <p:nvSpPr>
          <p:cNvPr id="384" name="Google Shape;384;p65"/>
          <p:cNvSpPr/>
          <p:nvPr/>
        </p:nvSpPr>
        <p:spPr>
          <a:xfrm>
            <a:off x="4352375" y="1554697"/>
            <a:ext cx="667200" cy="667200"/>
          </a:xfrm>
          <a:prstGeom prst="ellipse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65"/>
          <p:cNvSpPr/>
          <p:nvPr/>
        </p:nvSpPr>
        <p:spPr>
          <a:xfrm>
            <a:off x="4580838" y="2478225"/>
            <a:ext cx="493800" cy="493800"/>
          </a:xfrm>
          <a:prstGeom prst="ellipse">
            <a:avLst/>
          </a:prstGeom>
          <a:noFill/>
          <a:ln cap="flat" cmpd="sng" w="7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65"/>
          <p:cNvSpPr txBox="1"/>
          <p:nvPr>
            <p:ph idx="4294967295" type="title"/>
          </p:nvPr>
        </p:nvSpPr>
        <p:spPr>
          <a:xfrm>
            <a:off x="4352350" y="1668106"/>
            <a:ext cx="667200" cy="42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02</a:t>
            </a:r>
            <a:endParaRPr sz="2400"/>
          </a:p>
        </p:txBody>
      </p:sp>
      <p:sp>
        <p:nvSpPr>
          <p:cNvPr id="387" name="Google Shape;387;p65"/>
          <p:cNvSpPr txBox="1"/>
          <p:nvPr>
            <p:ph idx="4294967295" type="title"/>
          </p:nvPr>
        </p:nvSpPr>
        <p:spPr>
          <a:xfrm>
            <a:off x="4580912" y="2563955"/>
            <a:ext cx="493800" cy="315000"/>
          </a:xfrm>
          <a:prstGeom prst="rect">
            <a:avLst/>
          </a:prstGeom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76">
                <a:latin typeface="Fira Sans"/>
                <a:ea typeface="Fira Sans"/>
                <a:cs typeface="Fira Sans"/>
                <a:sym typeface="Fira Sans"/>
              </a:rPr>
              <a:t>A)</a:t>
            </a:r>
            <a:endParaRPr sz="1776">
              <a:latin typeface="Fira Sans"/>
              <a:ea typeface="Fira Sans"/>
              <a:cs typeface="Fira Sans"/>
              <a:sym typeface="Fira Sans"/>
            </a:endParaRPr>
          </a:p>
        </p:txBody>
      </p:sp>
      <p:pic>
        <p:nvPicPr>
          <p:cNvPr id="388" name="Google Shape;388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225" y="1247025"/>
            <a:ext cx="2699150" cy="2956200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65"/>
          <p:cNvSpPr/>
          <p:nvPr/>
        </p:nvSpPr>
        <p:spPr>
          <a:xfrm>
            <a:off x="4580813" y="3092150"/>
            <a:ext cx="493800" cy="493800"/>
          </a:xfrm>
          <a:prstGeom prst="ellipse">
            <a:avLst/>
          </a:prstGeom>
          <a:noFill/>
          <a:ln cap="flat" cmpd="sng" w="7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65"/>
          <p:cNvSpPr txBox="1"/>
          <p:nvPr>
            <p:ph idx="4294967295" type="title"/>
          </p:nvPr>
        </p:nvSpPr>
        <p:spPr>
          <a:xfrm>
            <a:off x="4580887" y="3177880"/>
            <a:ext cx="493800" cy="315000"/>
          </a:xfrm>
          <a:prstGeom prst="rect">
            <a:avLst/>
          </a:prstGeom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76">
                <a:latin typeface="Fira Sans"/>
                <a:ea typeface="Fira Sans"/>
                <a:cs typeface="Fira Sans"/>
                <a:sym typeface="Fira Sans"/>
              </a:rPr>
              <a:t>B)</a:t>
            </a:r>
            <a:endParaRPr sz="1776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391" name="Google Shape;391;p65"/>
          <p:cNvSpPr/>
          <p:nvPr/>
        </p:nvSpPr>
        <p:spPr>
          <a:xfrm>
            <a:off x="4580788" y="3706075"/>
            <a:ext cx="493800" cy="493800"/>
          </a:xfrm>
          <a:prstGeom prst="ellipse">
            <a:avLst/>
          </a:prstGeom>
          <a:noFill/>
          <a:ln cap="flat" cmpd="sng" w="7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65"/>
          <p:cNvSpPr txBox="1"/>
          <p:nvPr>
            <p:ph idx="4294967295" type="title"/>
          </p:nvPr>
        </p:nvSpPr>
        <p:spPr>
          <a:xfrm>
            <a:off x="4580862" y="3791805"/>
            <a:ext cx="493800" cy="315000"/>
          </a:xfrm>
          <a:prstGeom prst="rect">
            <a:avLst/>
          </a:prstGeom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76">
                <a:latin typeface="Fira Sans"/>
                <a:ea typeface="Fira Sans"/>
                <a:cs typeface="Fira Sans"/>
                <a:sym typeface="Fira Sans"/>
              </a:rPr>
              <a:t>C)</a:t>
            </a:r>
            <a:endParaRPr sz="1776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393" name="Google Shape;393;p65"/>
          <p:cNvSpPr txBox="1"/>
          <p:nvPr>
            <p:ph idx="4294967295" type="subTitle"/>
          </p:nvPr>
        </p:nvSpPr>
        <p:spPr>
          <a:xfrm>
            <a:off x="5074700" y="3049025"/>
            <a:ext cx="2317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Visatos sprogimo procesas</a:t>
            </a:r>
            <a:endParaRPr/>
          </a:p>
        </p:txBody>
      </p:sp>
      <p:sp>
        <p:nvSpPr>
          <p:cNvPr id="394" name="Google Shape;394;p65"/>
          <p:cNvSpPr txBox="1"/>
          <p:nvPr>
            <p:ph idx="4294967295" type="subTitle"/>
          </p:nvPr>
        </p:nvSpPr>
        <p:spPr>
          <a:xfrm>
            <a:off x="5074675" y="3666625"/>
            <a:ext cx="2317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Visatos vystymosi ir plėtimosi procesas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66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Testas</a:t>
            </a:r>
            <a:endParaRPr/>
          </a:p>
        </p:txBody>
      </p:sp>
      <p:sp>
        <p:nvSpPr>
          <p:cNvPr id="400" name="Google Shape;400;p66"/>
          <p:cNvSpPr txBox="1"/>
          <p:nvPr>
            <p:ph idx="2" type="title"/>
          </p:nvPr>
        </p:nvSpPr>
        <p:spPr>
          <a:xfrm>
            <a:off x="5567225" y="1422163"/>
            <a:ext cx="2863500" cy="11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Kada susiformavo galaktika, kurioje gyvename?</a:t>
            </a:r>
            <a:endParaRPr sz="2000"/>
          </a:p>
        </p:txBody>
      </p:sp>
      <p:sp>
        <p:nvSpPr>
          <p:cNvPr id="401" name="Google Shape;401;p66"/>
          <p:cNvSpPr txBox="1"/>
          <p:nvPr>
            <p:ph idx="4294967295" type="subTitle"/>
          </p:nvPr>
        </p:nvSpPr>
        <p:spPr>
          <a:xfrm>
            <a:off x="5564275" y="2563975"/>
            <a:ext cx="2317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Prieš 13 trln. metų.</a:t>
            </a:r>
            <a:endParaRPr/>
          </a:p>
        </p:txBody>
      </p:sp>
      <p:sp>
        <p:nvSpPr>
          <p:cNvPr id="402" name="Google Shape;402;p66"/>
          <p:cNvSpPr/>
          <p:nvPr/>
        </p:nvSpPr>
        <p:spPr>
          <a:xfrm>
            <a:off x="4841975" y="1683572"/>
            <a:ext cx="667200" cy="667200"/>
          </a:xfrm>
          <a:prstGeom prst="ellipse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66"/>
          <p:cNvSpPr/>
          <p:nvPr/>
        </p:nvSpPr>
        <p:spPr>
          <a:xfrm>
            <a:off x="5070438" y="2607100"/>
            <a:ext cx="493800" cy="493800"/>
          </a:xfrm>
          <a:prstGeom prst="ellipse">
            <a:avLst/>
          </a:prstGeom>
          <a:noFill/>
          <a:ln cap="flat" cmpd="sng" w="7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66"/>
          <p:cNvSpPr txBox="1"/>
          <p:nvPr>
            <p:ph idx="4294967295" type="title"/>
          </p:nvPr>
        </p:nvSpPr>
        <p:spPr>
          <a:xfrm>
            <a:off x="4841950" y="1796981"/>
            <a:ext cx="667200" cy="42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04</a:t>
            </a:r>
            <a:endParaRPr sz="2400"/>
          </a:p>
        </p:txBody>
      </p:sp>
      <p:sp>
        <p:nvSpPr>
          <p:cNvPr id="405" name="Google Shape;405;p66"/>
          <p:cNvSpPr txBox="1"/>
          <p:nvPr>
            <p:ph idx="4294967295" type="title"/>
          </p:nvPr>
        </p:nvSpPr>
        <p:spPr>
          <a:xfrm>
            <a:off x="5070512" y="2692830"/>
            <a:ext cx="493800" cy="315000"/>
          </a:xfrm>
          <a:prstGeom prst="rect">
            <a:avLst/>
          </a:prstGeom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76">
                <a:latin typeface="Fira Sans"/>
                <a:ea typeface="Fira Sans"/>
                <a:cs typeface="Fira Sans"/>
                <a:sym typeface="Fira Sans"/>
              </a:rPr>
              <a:t>A)</a:t>
            </a:r>
            <a:endParaRPr sz="1776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06" name="Google Shape;406;p66"/>
          <p:cNvSpPr/>
          <p:nvPr/>
        </p:nvSpPr>
        <p:spPr>
          <a:xfrm>
            <a:off x="5070413" y="3221025"/>
            <a:ext cx="493800" cy="493800"/>
          </a:xfrm>
          <a:prstGeom prst="ellipse">
            <a:avLst/>
          </a:prstGeom>
          <a:noFill/>
          <a:ln cap="flat" cmpd="sng" w="7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66"/>
          <p:cNvSpPr txBox="1"/>
          <p:nvPr>
            <p:ph idx="4294967295" type="title"/>
          </p:nvPr>
        </p:nvSpPr>
        <p:spPr>
          <a:xfrm>
            <a:off x="5070487" y="3306755"/>
            <a:ext cx="493800" cy="315000"/>
          </a:xfrm>
          <a:prstGeom prst="rect">
            <a:avLst/>
          </a:prstGeom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76">
                <a:latin typeface="Fira Sans"/>
                <a:ea typeface="Fira Sans"/>
                <a:cs typeface="Fira Sans"/>
                <a:sym typeface="Fira Sans"/>
              </a:rPr>
              <a:t>B)</a:t>
            </a:r>
            <a:endParaRPr sz="1776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08" name="Google Shape;408;p66"/>
          <p:cNvSpPr/>
          <p:nvPr/>
        </p:nvSpPr>
        <p:spPr>
          <a:xfrm>
            <a:off x="5070388" y="3834950"/>
            <a:ext cx="493800" cy="493800"/>
          </a:xfrm>
          <a:prstGeom prst="ellipse">
            <a:avLst/>
          </a:prstGeom>
          <a:noFill/>
          <a:ln cap="flat" cmpd="sng" w="7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66"/>
          <p:cNvSpPr txBox="1"/>
          <p:nvPr>
            <p:ph idx="4294967295" type="title"/>
          </p:nvPr>
        </p:nvSpPr>
        <p:spPr>
          <a:xfrm>
            <a:off x="5070462" y="3920680"/>
            <a:ext cx="493800" cy="315000"/>
          </a:xfrm>
          <a:prstGeom prst="rect">
            <a:avLst/>
          </a:prstGeom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76">
                <a:latin typeface="Fira Sans"/>
                <a:ea typeface="Fira Sans"/>
                <a:cs typeface="Fira Sans"/>
                <a:sym typeface="Fira Sans"/>
              </a:rPr>
              <a:t>C)</a:t>
            </a:r>
            <a:endParaRPr sz="1776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10" name="Google Shape;410;p66"/>
          <p:cNvSpPr txBox="1"/>
          <p:nvPr>
            <p:ph idx="4294967295" type="subTitle"/>
          </p:nvPr>
        </p:nvSpPr>
        <p:spPr>
          <a:xfrm>
            <a:off x="5564300" y="3177900"/>
            <a:ext cx="2317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Prieš 13 mlrd. metų</a:t>
            </a:r>
            <a:endParaRPr/>
          </a:p>
        </p:txBody>
      </p:sp>
      <p:sp>
        <p:nvSpPr>
          <p:cNvPr id="411" name="Google Shape;411;p66"/>
          <p:cNvSpPr txBox="1"/>
          <p:nvPr>
            <p:ph idx="4294967295" type="subTitle"/>
          </p:nvPr>
        </p:nvSpPr>
        <p:spPr>
          <a:xfrm>
            <a:off x="5564275" y="3795500"/>
            <a:ext cx="2317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Prieš 13 mln. metų</a:t>
            </a:r>
            <a:endParaRPr/>
          </a:p>
        </p:txBody>
      </p:sp>
      <p:sp>
        <p:nvSpPr>
          <p:cNvPr id="412" name="Google Shape;412;p66"/>
          <p:cNvSpPr txBox="1"/>
          <p:nvPr>
            <p:ph idx="2" type="title"/>
          </p:nvPr>
        </p:nvSpPr>
        <p:spPr>
          <a:xfrm>
            <a:off x="1438500" y="1422163"/>
            <a:ext cx="2863500" cy="11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Koks galaktikos, kurioje gyvename, pavadinimas?</a:t>
            </a:r>
            <a:endParaRPr sz="2000"/>
          </a:p>
        </p:txBody>
      </p:sp>
      <p:sp>
        <p:nvSpPr>
          <p:cNvPr id="413" name="Google Shape;413;p66"/>
          <p:cNvSpPr txBox="1"/>
          <p:nvPr>
            <p:ph idx="4294967295" type="subTitle"/>
          </p:nvPr>
        </p:nvSpPr>
        <p:spPr>
          <a:xfrm>
            <a:off x="1435550" y="2563975"/>
            <a:ext cx="2317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Paukščių Takas</a:t>
            </a:r>
            <a:endParaRPr/>
          </a:p>
        </p:txBody>
      </p:sp>
      <p:sp>
        <p:nvSpPr>
          <p:cNvPr id="414" name="Google Shape;414;p66"/>
          <p:cNvSpPr/>
          <p:nvPr/>
        </p:nvSpPr>
        <p:spPr>
          <a:xfrm>
            <a:off x="713250" y="1683572"/>
            <a:ext cx="667200" cy="667200"/>
          </a:xfrm>
          <a:prstGeom prst="ellipse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66"/>
          <p:cNvSpPr/>
          <p:nvPr/>
        </p:nvSpPr>
        <p:spPr>
          <a:xfrm>
            <a:off x="941713" y="2607100"/>
            <a:ext cx="493800" cy="493800"/>
          </a:xfrm>
          <a:prstGeom prst="ellipse">
            <a:avLst/>
          </a:prstGeom>
          <a:noFill/>
          <a:ln cap="flat" cmpd="sng" w="7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66"/>
          <p:cNvSpPr txBox="1"/>
          <p:nvPr>
            <p:ph idx="4294967295" type="title"/>
          </p:nvPr>
        </p:nvSpPr>
        <p:spPr>
          <a:xfrm>
            <a:off x="713225" y="1796981"/>
            <a:ext cx="667200" cy="42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03</a:t>
            </a:r>
            <a:endParaRPr sz="2400"/>
          </a:p>
        </p:txBody>
      </p:sp>
      <p:sp>
        <p:nvSpPr>
          <p:cNvPr id="417" name="Google Shape;417;p66"/>
          <p:cNvSpPr txBox="1"/>
          <p:nvPr>
            <p:ph idx="4294967295" type="title"/>
          </p:nvPr>
        </p:nvSpPr>
        <p:spPr>
          <a:xfrm>
            <a:off x="941787" y="2692830"/>
            <a:ext cx="493800" cy="315000"/>
          </a:xfrm>
          <a:prstGeom prst="rect">
            <a:avLst/>
          </a:prstGeom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76">
                <a:latin typeface="Fira Sans"/>
                <a:ea typeface="Fira Sans"/>
                <a:cs typeface="Fira Sans"/>
                <a:sym typeface="Fira Sans"/>
              </a:rPr>
              <a:t>A)</a:t>
            </a:r>
            <a:endParaRPr sz="1776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18" name="Google Shape;418;p66"/>
          <p:cNvSpPr/>
          <p:nvPr/>
        </p:nvSpPr>
        <p:spPr>
          <a:xfrm>
            <a:off x="941688" y="3221025"/>
            <a:ext cx="493800" cy="493800"/>
          </a:xfrm>
          <a:prstGeom prst="ellipse">
            <a:avLst/>
          </a:prstGeom>
          <a:noFill/>
          <a:ln cap="flat" cmpd="sng" w="7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66"/>
          <p:cNvSpPr txBox="1"/>
          <p:nvPr>
            <p:ph idx="4294967295" type="title"/>
          </p:nvPr>
        </p:nvSpPr>
        <p:spPr>
          <a:xfrm>
            <a:off x="941762" y="3306755"/>
            <a:ext cx="493800" cy="315000"/>
          </a:xfrm>
          <a:prstGeom prst="rect">
            <a:avLst/>
          </a:prstGeom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76">
                <a:latin typeface="Fira Sans"/>
                <a:ea typeface="Fira Sans"/>
                <a:cs typeface="Fira Sans"/>
                <a:sym typeface="Fira Sans"/>
              </a:rPr>
              <a:t>B)</a:t>
            </a:r>
            <a:endParaRPr sz="1776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20" name="Google Shape;420;p66"/>
          <p:cNvSpPr/>
          <p:nvPr/>
        </p:nvSpPr>
        <p:spPr>
          <a:xfrm>
            <a:off x="941663" y="3834950"/>
            <a:ext cx="493800" cy="493800"/>
          </a:xfrm>
          <a:prstGeom prst="ellipse">
            <a:avLst/>
          </a:prstGeom>
          <a:noFill/>
          <a:ln cap="flat" cmpd="sng" w="7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66"/>
          <p:cNvSpPr txBox="1"/>
          <p:nvPr>
            <p:ph idx="4294967295" type="title"/>
          </p:nvPr>
        </p:nvSpPr>
        <p:spPr>
          <a:xfrm>
            <a:off x="941737" y="3920680"/>
            <a:ext cx="493800" cy="315000"/>
          </a:xfrm>
          <a:prstGeom prst="rect">
            <a:avLst/>
          </a:prstGeom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76">
                <a:latin typeface="Fira Sans"/>
                <a:ea typeface="Fira Sans"/>
                <a:cs typeface="Fira Sans"/>
                <a:sym typeface="Fira Sans"/>
              </a:rPr>
              <a:t>C)</a:t>
            </a:r>
            <a:endParaRPr sz="1776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22" name="Google Shape;422;p66"/>
          <p:cNvSpPr txBox="1"/>
          <p:nvPr>
            <p:ph idx="4294967295" type="subTitle"/>
          </p:nvPr>
        </p:nvSpPr>
        <p:spPr>
          <a:xfrm>
            <a:off x="1435575" y="3177900"/>
            <a:ext cx="2317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Andromeda</a:t>
            </a:r>
            <a:endParaRPr/>
          </a:p>
        </p:txBody>
      </p:sp>
      <p:sp>
        <p:nvSpPr>
          <p:cNvPr id="423" name="Google Shape;423;p66"/>
          <p:cNvSpPr txBox="1"/>
          <p:nvPr>
            <p:ph idx="4294967295" type="subTitle"/>
          </p:nvPr>
        </p:nvSpPr>
        <p:spPr>
          <a:xfrm>
            <a:off x="1435550" y="3795500"/>
            <a:ext cx="2317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Paukščių Pienas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67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Testas</a:t>
            </a:r>
            <a:endParaRPr/>
          </a:p>
        </p:txBody>
      </p:sp>
      <p:sp>
        <p:nvSpPr>
          <p:cNvPr id="429" name="Google Shape;429;p67"/>
          <p:cNvSpPr txBox="1"/>
          <p:nvPr>
            <p:ph idx="2" type="title"/>
          </p:nvPr>
        </p:nvSpPr>
        <p:spPr>
          <a:xfrm>
            <a:off x="5567225" y="1422163"/>
            <a:ext cx="2863500" cy="11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Kiek, manoma, yra galaktikų Visatoje?</a:t>
            </a:r>
            <a:endParaRPr sz="2000"/>
          </a:p>
        </p:txBody>
      </p:sp>
      <p:sp>
        <p:nvSpPr>
          <p:cNvPr id="430" name="Google Shape;430;p67"/>
          <p:cNvSpPr txBox="1"/>
          <p:nvPr>
            <p:ph idx="4294967295" type="subTitle"/>
          </p:nvPr>
        </p:nvSpPr>
        <p:spPr>
          <a:xfrm>
            <a:off x="5564275" y="2563975"/>
            <a:ext cx="2317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Apie 200 milijonų</a:t>
            </a:r>
            <a:endParaRPr/>
          </a:p>
        </p:txBody>
      </p:sp>
      <p:sp>
        <p:nvSpPr>
          <p:cNvPr id="431" name="Google Shape;431;p67"/>
          <p:cNvSpPr/>
          <p:nvPr/>
        </p:nvSpPr>
        <p:spPr>
          <a:xfrm>
            <a:off x="4841975" y="1683572"/>
            <a:ext cx="667200" cy="667200"/>
          </a:xfrm>
          <a:prstGeom prst="ellipse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67"/>
          <p:cNvSpPr/>
          <p:nvPr/>
        </p:nvSpPr>
        <p:spPr>
          <a:xfrm>
            <a:off x="5070438" y="2607100"/>
            <a:ext cx="493800" cy="493800"/>
          </a:xfrm>
          <a:prstGeom prst="ellipse">
            <a:avLst/>
          </a:prstGeom>
          <a:noFill/>
          <a:ln cap="flat" cmpd="sng" w="7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67"/>
          <p:cNvSpPr txBox="1"/>
          <p:nvPr>
            <p:ph idx="4294967295" type="title"/>
          </p:nvPr>
        </p:nvSpPr>
        <p:spPr>
          <a:xfrm>
            <a:off x="4841950" y="1796981"/>
            <a:ext cx="667200" cy="42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06</a:t>
            </a:r>
            <a:endParaRPr sz="2400"/>
          </a:p>
        </p:txBody>
      </p:sp>
      <p:sp>
        <p:nvSpPr>
          <p:cNvPr id="434" name="Google Shape;434;p67"/>
          <p:cNvSpPr txBox="1"/>
          <p:nvPr>
            <p:ph idx="4294967295" type="title"/>
          </p:nvPr>
        </p:nvSpPr>
        <p:spPr>
          <a:xfrm>
            <a:off x="5070512" y="2692830"/>
            <a:ext cx="493800" cy="315000"/>
          </a:xfrm>
          <a:prstGeom prst="rect">
            <a:avLst/>
          </a:prstGeom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76">
                <a:latin typeface="Fira Sans"/>
                <a:ea typeface="Fira Sans"/>
                <a:cs typeface="Fira Sans"/>
                <a:sym typeface="Fira Sans"/>
              </a:rPr>
              <a:t>A)</a:t>
            </a:r>
            <a:endParaRPr sz="1776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35" name="Google Shape;435;p67"/>
          <p:cNvSpPr/>
          <p:nvPr/>
        </p:nvSpPr>
        <p:spPr>
          <a:xfrm>
            <a:off x="5070413" y="3221025"/>
            <a:ext cx="493800" cy="493800"/>
          </a:xfrm>
          <a:prstGeom prst="ellipse">
            <a:avLst/>
          </a:prstGeom>
          <a:noFill/>
          <a:ln cap="flat" cmpd="sng" w="7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67"/>
          <p:cNvSpPr txBox="1"/>
          <p:nvPr>
            <p:ph idx="4294967295" type="title"/>
          </p:nvPr>
        </p:nvSpPr>
        <p:spPr>
          <a:xfrm>
            <a:off x="5070487" y="3306755"/>
            <a:ext cx="493800" cy="315000"/>
          </a:xfrm>
          <a:prstGeom prst="rect">
            <a:avLst/>
          </a:prstGeom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76">
                <a:latin typeface="Fira Sans"/>
                <a:ea typeface="Fira Sans"/>
                <a:cs typeface="Fira Sans"/>
                <a:sym typeface="Fira Sans"/>
              </a:rPr>
              <a:t>B)</a:t>
            </a:r>
            <a:endParaRPr sz="1776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37" name="Google Shape;437;p67"/>
          <p:cNvSpPr/>
          <p:nvPr/>
        </p:nvSpPr>
        <p:spPr>
          <a:xfrm>
            <a:off x="5070388" y="3834950"/>
            <a:ext cx="493800" cy="493800"/>
          </a:xfrm>
          <a:prstGeom prst="ellipse">
            <a:avLst/>
          </a:prstGeom>
          <a:noFill/>
          <a:ln cap="flat" cmpd="sng" w="7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67"/>
          <p:cNvSpPr txBox="1"/>
          <p:nvPr>
            <p:ph idx="4294967295" type="title"/>
          </p:nvPr>
        </p:nvSpPr>
        <p:spPr>
          <a:xfrm>
            <a:off x="5070462" y="3920680"/>
            <a:ext cx="493800" cy="315000"/>
          </a:xfrm>
          <a:prstGeom prst="rect">
            <a:avLst/>
          </a:prstGeom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76">
                <a:latin typeface="Fira Sans"/>
                <a:ea typeface="Fira Sans"/>
                <a:cs typeface="Fira Sans"/>
                <a:sym typeface="Fira Sans"/>
              </a:rPr>
              <a:t>C)</a:t>
            </a:r>
            <a:endParaRPr sz="1776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39" name="Google Shape;439;p67"/>
          <p:cNvSpPr txBox="1"/>
          <p:nvPr>
            <p:ph idx="4294967295" type="subTitle"/>
          </p:nvPr>
        </p:nvSpPr>
        <p:spPr>
          <a:xfrm>
            <a:off x="5564300" y="3177900"/>
            <a:ext cx="2317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Nuo 200 milijonų iki 2 milijardų</a:t>
            </a:r>
            <a:endParaRPr/>
          </a:p>
        </p:txBody>
      </p:sp>
      <p:sp>
        <p:nvSpPr>
          <p:cNvPr id="440" name="Google Shape;440;p67"/>
          <p:cNvSpPr txBox="1"/>
          <p:nvPr>
            <p:ph idx="4294967295" type="subTitle"/>
          </p:nvPr>
        </p:nvSpPr>
        <p:spPr>
          <a:xfrm>
            <a:off x="5564275" y="3795500"/>
            <a:ext cx="2317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Nuo 200 milijardų iki 2 trilijonų</a:t>
            </a:r>
            <a:endParaRPr/>
          </a:p>
        </p:txBody>
      </p:sp>
      <p:sp>
        <p:nvSpPr>
          <p:cNvPr id="441" name="Google Shape;441;p67"/>
          <p:cNvSpPr txBox="1"/>
          <p:nvPr>
            <p:ph idx="2" type="title"/>
          </p:nvPr>
        </p:nvSpPr>
        <p:spPr>
          <a:xfrm>
            <a:off x="1435475" y="1391825"/>
            <a:ext cx="3471900" cy="109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Įvykus Didžiajam Sprogimui, kada atsirado pirmieji atomų branduoliai?</a:t>
            </a:r>
            <a:endParaRPr sz="2000"/>
          </a:p>
        </p:txBody>
      </p:sp>
      <p:sp>
        <p:nvSpPr>
          <p:cNvPr id="442" name="Google Shape;442;p67"/>
          <p:cNvSpPr txBox="1"/>
          <p:nvPr>
            <p:ph idx="4294967295" type="subTitle"/>
          </p:nvPr>
        </p:nvSpPr>
        <p:spPr>
          <a:xfrm>
            <a:off x="1435550" y="2563975"/>
            <a:ext cx="2317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 3 minučių</a:t>
            </a:r>
            <a:endParaRPr/>
          </a:p>
        </p:txBody>
      </p:sp>
      <p:sp>
        <p:nvSpPr>
          <p:cNvPr id="443" name="Google Shape;443;p67"/>
          <p:cNvSpPr/>
          <p:nvPr/>
        </p:nvSpPr>
        <p:spPr>
          <a:xfrm>
            <a:off x="713250" y="1683572"/>
            <a:ext cx="667200" cy="667200"/>
          </a:xfrm>
          <a:prstGeom prst="ellipse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67"/>
          <p:cNvSpPr/>
          <p:nvPr/>
        </p:nvSpPr>
        <p:spPr>
          <a:xfrm>
            <a:off x="941713" y="2607100"/>
            <a:ext cx="493800" cy="493800"/>
          </a:xfrm>
          <a:prstGeom prst="ellipse">
            <a:avLst/>
          </a:prstGeom>
          <a:noFill/>
          <a:ln cap="flat" cmpd="sng" w="7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67"/>
          <p:cNvSpPr txBox="1"/>
          <p:nvPr>
            <p:ph idx="4294967295" type="title"/>
          </p:nvPr>
        </p:nvSpPr>
        <p:spPr>
          <a:xfrm>
            <a:off x="713225" y="1796981"/>
            <a:ext cx="667200" cy="42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05</a:t>
            </a:r>
            <a:endParaRPr sz="2400"/>
          </a:p>
        </p:txBody>
      </p:sp>
      <p:sp>
        <p:nvSpPr>
          <p:cNvPr id="446" name="Google Shape;446;p67"/>
          <p:cNvSpPr txBox="1"/>
          <p:nvPr>
            <p:ph idx="4294967295" type="title"/>
          </p:nvPr>
        </p:nvSpPr>
        <p:spPr>
          <a:xfrm>
            <a:off x="941787" y="2692830"/>
            <a:ext cx="493800" cy="315000"/>
          </a:xfrm>
          <a:prstGeom prst="rect">
            <a:avLst/>
          </a:prstGeom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76">
                <a:latin typeface="Fira Sans"/>
                <a:ea typeface="Fira Sans"/>
                <a:cs typeface="Fira Sans"/>
                <a:sym typeface="Fira Sans"/>
              </a:rPr>
              <a:t>A)</a:t>
            </a:r>
            <a:endParaRPr sz="1776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47" name="Google Shape;447;p67"/>
          <p:cNvSpPr/>
          <p:nvPr/>
        </p:nvSpPr>
        <p:spPr>
          <a:xfrm>
            <a:off x="941688" y="3221025"/>
            <a:ext cx="493800" cy="493800"/>
          </a:xfrm>
          <a:prstGeom prst="ellipse">
            <a:avLst/>
          </a:prstGeom>
          <a:noFill/>
          <a:ln cap="flat" cmpd="sng" w="7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67"/>
          <p:cNvSpPr txBox="1"/>
          <p:nvPr>
            <p:ph idx="4294967295" type="title"/>
          </p:nvPr>
        </p:nvSpPr>
        <p:spPr>
          <a:xfrm>
            <a:off x="941762" y="3306755"/>
            <a:ext cx="493800" cy="315000"/>
          </a:xfrm>
          <a:prstGeom prst="rect">
            <a:avLst/>
          </a:prstGeom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76">
                <a:latin typeface="Fira Sans"/>
                <a:ea typeface="Fira Sans"/>
                <a:cs typeface="Fira Sans"/>
                <a:sym typeface="Fira Sans"/>
              </a:rPr>
              <a:t>B)</a:t>
            </a:r>
            <a:endParaRPr sz="1776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49" name="Google Shape;449;p67"/>
          <p:cNvSpPr/>
          <p:nvPr/>
        </p:nvSpPr>
        <p:spPr>
          <a:xfrm>
            <a:off x="941663" y="3834950"/>
            <a:ext cx="493800" cy="493800"/>
          </a:xfrm>
          <a:prstGeom prst="ellipse">
            <a:avLst/>
          </a:prstGeom>
          <a:noFill/>
          <a:ln cap="flat" cmpd="sng" w="7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67"/>
          <p:cNvSpPr txBox="1"/>
          <p:nvPr>
            <p:ph idx="4294967295" type="title"/>
          </p:nvPr>
        </p:nvSpPr>
        <p:spPr>
          <a:xfrm>
            <a:off x="941737" y="3920680"/>
            <a:ext cx="493800" cy="315000"/>
          </a:xfrm>
          <a:prstGeom prst="rect">
            <a:avLst/>
          </a:prstGeom>
        </p:spPr>
        <p:txBody>
          <a:bodyPr anchorCtr="0" anchor="ctr" bIns="67675" lIns="67675" spcFirstLastPara="1" rIns="67675" wrap="square" tIns="676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76">
                <a:latin typeface="Fira Sans"/>
                <a:ea typeface="Fira Sans"/>
                <a:cs typeface="Fira Sans"/>
                <a:sym typeface="Fira Sans"/>
              </a:rPr>
              <a:t>C)</a:t>
            </a:r>
            <a:endParaRPr sz="1776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51" name="Google Shape;451;p67"/>
          <p:cNvSpPr txBox="1"/>
          <p:nvPr>
            <p:ph idx="4294967295" type="subTitle"/>
          </p:nvPr>
        </p:nvSpPr>
        <p:spPr>
          <a:xfrm>
            <a:off x="1435575" y="3177900"/>
            <a:ext cx="2317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 3 valandų</a:t>
            </a:r>
            <a:endParaRPr/>
          </a:p>
        </p:txBody>
      </p:sp>
      <p:sp>
        <p:nvSpPr>
          <p:cNvPr id="452" name="Google Shape;452;p67"/>
          <p:cNvSpPr txBox="1"/>
          <p:nvPr>
            <p:ph idx="4294967295" type="subTitle"/>
          </p:nvPr>
        </p:nvSpPr>
        <p:spPr>
          <a:xfrm>
            <a:off x="1435550" y="3795500"/>
            <a:ext cx="2317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 3 mln. metų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68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Testo atsakymai</a:t>
            </a:r>
            <a:endParaRPr/>
          </a:p>
        </p:txBody>
      </p:sp>
      <p:sp>
        <p:nvSpPr>
          <p:cNvPr id="458" name="Google Shape;458;p68"/>
          <p:cNvSpPr txBox="1"/>
          <p:nvPr>
            <p:ph idx="2" type="title"/>
          </p:nvPr>
        </p:nvSpPr>
        <p:spPr>
          <a:xfrm>
            <a:off x="2031325" y="1264225"/>
            <a:ext cx="65703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Kas ir kada atrado, kad Visata nuolat plečiasi?</a:t>
            </a:r>
            <a:endParaRPr sz="2600"/>
          </a:p>
        </p:txBody>
      </p:sp>
      <p:sp>
        <p:nvSpPr>
          <p:cNvPr id="459" name="Google Shape;459;p68"/>
          <p:cNvSpPr txBox="1"/>
          <p:nvPr>
            <p:ph idx="1" type="subTitle"/>
          </p:nvPr>
        </p:nvSpPr>
        <p:spPr>
          <a:xfrm>
            <a:off x="2031275" y="1684525"/>
            <a:ext cx="402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B)</a:t>
            </a:r>
            <a:r>
              <a:rPr lang="en"/>
              <a:t> </a:t>
            </a:r>
            <a:r>
              <a:rPr lang="en"/>
              <a:t>Edvinas Hablas 1929m</a:t>
            </a:r>
            <a:endParaRPr/>
          </a:p>
        </p:txBody>
      </p:sp>
      <p:sp>
        <p:nvSpPr>
          <p:cNvPr id="460" name="Google Shape;460;p68"/>
          <p:cNvSpPr txBox="1"/>
          <p:nvPr>
            <p:ph idx="5" type="title"/>
          </p:nvPr>
        </p:nvSpPr>
        <p:spPr>
          <a:xfrm>
            <a:off x="2031325" y="2412500"/>
            <a:ext cx="70491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/>
              <a:t>Koks procesas buvo pavaizduotas paveikslėlyje?</a:t>
            </a:r>
            <a:endParaRPr sz="2600"/>
          </a:p>
        </p:txBody>
      </p:sp>
      <p:sp>
        <p:nvSpPr>
          <p:cNvPr id="461" name="Google Shape;461;p68"/>
          <p:cNvSpPr txBox="1"/>
          <p:nvPr>
            <p:ph idx="6" type="subTitle"/>
          </p:nvPr>
        </p:nvSpPr>
        <p:spPr>
          <a:xfrm>
            <a:off x="2031275" y="2829550"/>
            <a:ext cx="417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C)</a:t>
            </a:r>
            <a:r>
              <a:rPr lang="en"/>
              <a:t> Visatos vystymosi ir plėtimosi procesas</a:t>
            </a:r>
            <a:endParaRPr/>
          </a:p>
        </p:txBody>
      </p:sp>
      <p:sp>
        <p:nvSpPr>
          <p:cNvPr id="462" name="Google Shape;462;p68"/>
          <p:cNvSpPr txBox="1"/>
          <p:nvPr>
            <p:ph idx="4294967295" type="title"/>
          </p:nvPr>
        </p:nvSpPr>
        <p:spPr>
          <a:xfrm>
            <a:off x="2007825" y="3560775"/>
            <a:ext cx="70119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/>
              <a:t>Koks galaktikos, kurioje gyvename, pavadinimas?</a:t>
            </a:r>
            <a:endParaRPr sz="2200"/>
          </a:p>
        </p:txBody>
      </p:sp>
      <p:sp>
        <p:nvSpPr>
          <p:cNvPr id="463" name="Google Shape;463;p68"/>
          <p:cNvSpPr txBox="1"/>
          <p:nvPr>
            <p:ph idx="4294967295" type="subTitle"/>
          </p:nvPr>
        </p:nvSpPr>
        <p:spPr>
          <a:xfrm>
            <a:off x="2031275" y="3981846"/>
            <a:ext cx="2231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A) </a:t>
            </a:r>
            <a:r>
              <a:rPr lang="en"/>
              <a:t>Paukščių Takas</a:t>
            </a:r>
            <a:endParaRPr/>
          </a:p>
        </p:txBody>
      </p:sp>
      <p:sp>
        <p:nvSpPr>
          <p:cNvPr id="464" name="Google Shape;464;p68"/>
          <p:cNvSpPr/>
          <p:nvPr/>
        </p:nvSpPr>
        <p:spPr>
          <a:xfrm>
            <a:off x="1211650" y="1478647"/>
            <a:ext cx="667200" cy="667200"/>
          </a:xfrm>
          <a:prstGeom prst="ellipse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68"/>
          <p:cNvSpPr/>
          <p:nvPr/>
        </p:nvSpPr>
        <p:spPr>
          <a:xfrm>
            <a:off x="1211650" y="2630943"/>
            <a:ext cx="667200" cy="667200"/>
          </a:xfrm>
          <a:prstGeom prst="ellipse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68"/>
          <p:cNvSpPr/>
          <p:nvPr/>
        </p:nvSpPr>
        <p:spPr>
          <a:xfrm>
            <a:off x="1211650" y="3783240"/>
            <a:ext cx="667200" cy="667200"/>
          </a:xfrm>
          <a:prstGeom prst="ellipse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p68"/>
          <p:cNvSpPr txBox="1"/>
          <p:nvPr>
            <p:ph idx="4294967295" type="title"/>
          </p:nvPr>
        </p:nvSpPr>
        <p:spPr>
          <a:xfrm>
            <a:off x="1211650" y="1594506"/>
            <a:ext cx="667200" cy="42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01</a:t>
            </a:r>
            <a:endParaRPr sz="2400"/>
          </a:p>
        </p:txBody>
      </p:sp>
      <p:sp>
        <p:nvSpPr>
          <p:cNvPr id="468" name="Google Shape;468;p68"/>
          <p:cNvSpPr txBox="1"/>
          <p:nvPr>
            <p:ph idx="4294967295" type="title"/>
          </p:nvPr>
        </p:nvSpPr>
        <p:spPr>
          <a:xfrm>
            <a:off x="1211650" y="3908906"/>
            <a:ext cx="667200" cy="42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03</a:t>
            </a:r>
            <a:endParaRPr sz="2400"/>
          </a:p>
        </p:txBody>
      </p:sp>
      <p:sp>
        <p:nvSpPr>
          <p:cNvPr id="469" name="Google Shape;469;p68"/>
          <p:cNvSpPr txBox="1"/>
          <p:nvPr>
            <p:ph idx="4294967295" type="title"/>
          </p:nvPr>
        </p:nvSpPr>
        <p:spPr>
          <a:xfrm>
            <a:off x="1211650" y="2751706"/>
            <a:ext cx="667200" cy="42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02</a:t>
            </a:r>
            <a:endParaRPr sz="2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69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Testo atsakymai</a:t>
            </a:r>
            <a:endParaRPr/>
          </a:p>
        </p:txBody>
      </p:sp>
      <p:sp>
        <p:nvSpPr>
          <p:cNvPr id="475" name="Google Shape;475;p69"/>
          <p:cNvSpPr txBox="1"/>
          <p:nvPr>
            <p:ph idx="4294967295" type="title"/>
          </p:nvPr>
        </p:nvSpPr>
        <p:spPr>
          <a:xfrm>
            <a:off x="2007825" y="3560775"/>
            <a:ext cx="70119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Kiek, manoma, yra galaktikų Visatoje?</a:t>
            </a:r>
            <a:endParaRPr sz="2200"/>
          </a:p>
        </p:txBody>
      </p:sp>
      <p:sp>
        <p:nvSpPr>
          <p:cNvPr id="476" name="Google Shape;476;p69"/>
          <p:cNvSpPr txBox="1"/>
          <p:nvPr>
            <p:ph idx="4294967295" type="subTitle"/>
          </p:nvPr>
        </p:nvSpPr>
        <p:spPr>
          <a:xfrm>
            <a:off x="2031275" y="3981850"/>
            <a:ext cx="5114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</a:t>
            </a:r>
            <a:r>
              <a:rPr b="1" lang="en"/>
              <a:t>) </a:t>
            </a:r>
            <a:r>
              <a:rPr lang="en"/>
              <a:t>Nuo 200 milijardų iki 2 trilijonų</a:t>
            </a:r>
            <a:endParaRPr/>
          </a:p>
        </p:txBody>
      </p:sp>
      <p:sp>
        <p:nvSpPr>
          <p:cNvPr id="477" name="Google Shape;477;p69"/>
          <p:cNvSpPr/>
          <p:nvPr/>
        </p:nvSpPr>
        <p:spPr>
          <a:xfrm>
            <a:off x="1211650" y="1478647"/>
            <a:ext cx="667200" cy="667200"/>
          </a:xfrm>
          <a:prstGeom prst="ellipse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69"/>
          <p:cNvSpPr/>
          <p:nvPr/>
        </p:nvSpPr>
        <p:spPr>
          <a:xfrm>
            <a:off x="1211650" y="2630943"/>
            <a:ext cx="667200" cy="667200"/>
          </a:xfrm>
          <a:prstGeom prst="ellipse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69"/>
          <p:cNvSpPr/>
          <p:nvPr/>
        </p:nvSpPr>
        <p:spPr>
          <a:xfrm>
            <a:off x="1211650" y="3783240"/>
            <a:ext cx="667200" cy="667200"/>
          </a:xfrm>
          <a:prstGeom prst="ellipse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69"/>
          <p:cNvSpPr txBox="1"/>
          <p:nvPr>
            <p:ph idx="4294967295" type="title"/>
          </p:nvPr>
        </p:nvSpPr>
        <p:spPr>
          <a:xfrm>
            <a:off x="1211650" y="1594506"/>
            <a:ext cx="667200" cy="42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04</a:t>
            </a:r>
            <a:endParaRPr sz="2400"/>
          </a:p>
        </p:txBody>
      </p:sp>
      <p:sp>
        <p:nvSpPr>
          <p:cNvPr id="481" name="Google Shape;481;p69"/>
          <p:cNvSpPr txBox="1"/>
          <p:nvPr>
            <p:ph idx="4294967295" type="title"/>
          </p:nvPr>
        </p:nvSpPr>
        <p:spPr>
          <a:xfrm>
            <a:off x="1211650" y="3908906"/>
            <a:ext cx="667200" cy="42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06</a:t>
            </a:r>
            <a:endParaRPr sz="2400"/>
          </a:p>
        </p:txBody>
      </p:sp>
      <p:sp>
        <p:nvSpPr>
          <p:cNvPr id="482" name="Google Shape;482;p69"/>
          <p:cNvSpPr txBox="1"/>
          <p:nvPr>
            <p:ph idx="4294967295" type="title"/>
          </p:nvPr>
        </p:nvSpPr>
        <p:spPr>
          <a:xfrm>
            <a:off x="1211650" y="2751706"/>
            <a:ext cx="667200" cy="42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05</a:t>
            </a:r>
            <a:endParaRPr sz="2400"/>
          </a:p>
        </p:txBody>
      </p:sp>
      <p:sp>
        <p:nvSpPr>
          <p:cNvPr id="483" name="Google Shape;483;p69"/>
          <p:cNvSpPr txBox="1"/>
          <p:nvPr>
            <p:ph idx="1" type="subTitle"/>
          </p:nvPr>
        </p:nvSpPr>
        <p:spPr>
          <a:xfrm>
            <a:off x="2031275" y="2988075"/>
            <a:ext cx="402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A)</a:t>
            </a:r>
            <a:r>
              <a:rPr lang="en"/>
              <a:t> Po 3 minučių</a:t>
            </a:r>
            <a:endParaRPr/>
          </a:p>
        </p:txBody>
      </p:sp>
      <p:sp>
        <p:nvSpPr>
          <p:cNvPr id="484" name="Google Shape;484;p69"/>
          <p:cNvSpPr txBox="1"/>
          <p:nvPr>
            <p:ph idx="2" type="title"/>
          </p:nvPr>
        </p:nvSpPr>
        <p:spPr>
          <a:xfrm>
            <a:off x="2031275" y="2630950"/>
            <a:ext cx="68502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Įvykus Didžiajam Sprogimui, kada atsirado pirmieji atomų branduoliai?</a:t>
            </a:r>
            <a:endParaRPr sz="2600"/>
          </a:p>
        </p:txBody>
      </p:sp>
      <p:sp>
        <p:nvSpPr>
          <p:cNvPr id="485" name="Google Shape;485;p69"/>
          <p:cNvSpPr txBox="1"/>
          <p:nvPr>
            <p:ph idx="2" type="title"/>
          </p:nvPr>
        </p:nvSpPr>
        <p:spPr>
          <a:xfrm>
            <a:off x="2031325" y="1264225"/>
            <a:ext cx="6570300" cy="5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/>
              <a:t>Kada susiformavo galaktika, kurioje gyvename?</a:t>
            </a:r>
            <a:endParaRPr sz="2600"/>
          </a:p>
        </p:txBody>
      </p:sp>
      <p:sp>
        <p:nvSpPr>
          <p:cNvPr id="486" name="Google Shape;486;p69"/>
          <p:cNvSpPr txBox="1"/>
          <p:nvPr>
            <p:ph idx="1" type="subTitle"/>
          </p:nvPr>
        </p:nvSpPr>
        <p:spPr>
          <a:xfrm>
            <a:off x="2031275" y="1684525"/>
            <a:ext cx="4020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/>
              <a:t>B) </a:t>
            </a:r>
            <a:r>
              <a:rPr lang="en"/>
              <a:t>Prieš 13 mlrd. metų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70"/>
          <p:cNvSpPr txBox="1"/>
          <p:nvPr>
            <p:ph type="title"/>
          </p:nvPr>
        </p:nvSpPr>
        <p:spPr>
          <a:xfrm>
            <a:off x="713225" y="539500"/>
            <a:ext cx="771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Šaltiniai</a:t>
            </a:r>
            <a:endParaRPr/>
          </a:p>
        </p:txBody>
      </p:sp>
      <p:sp>
        <p:nvSpPr>
          <p:cNvPr id="492" name="Google Shape;492;p70"/>
          <p:cNvSpPr txBox="1"/>
          <p:nvPr>
            <p:ph idx="1" type="body"/>
          </p:nvPr>
        </p:nvSpPr>
        <p:spPr>
          <a:xfrm>
            <a:off x="1491000" y="1552250"/>
            <a:ext cx="6162000" cy="30519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,,Horizontai</a:t>
            </a:r>
            <a:r>
              <a:rPr lang="en"/>
              <a:t>‘‘ (116-125; 140-141 psl.) </a:t>
            </a:r>
            <a:r>
              <a:rPr lang="en"/>
              <a:t> ir ,,Spektras‘‘ (87 psl.) vadovėliai  </a:t>
            </a:r>
            <a:endParaRPr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/>
              <a:t>ChatGPT</a:t>
            </a:r>
            <a:endParaRPr/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https://en.wikipedia.org/wiki/Galaxy</a:t>
            </a:r>
            <a:r>
              <a:rPr lang="en"/>
              <a:t> 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 u="sng">
                <a:solidFill>
                  <a:schemeClr val="hlink"/>
                </a:solidFill>
                <a:hlinkClick r:id="rId4"/>
              </a:rPr>
              <a:t>https://lt.wikipedia.org/wiki/Galaktika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SzPts val="1400"/>
              <a:buChar char="●"/>
            </a:pPr>
            <a:r>
              <a:rPr lang="en" u="sng">
                <a:solidFill>
                  <a:schemeClr val="hlink"/>
                </a:solidFill>
                <a:hlinkClick r:id="rId5"/>
              </a:rPr>
              <a:t>https://lt.wikipedia.org/wiki/Visata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71"/>
          <p:cNvSpPr txBox="1"/>
          <p:nvPr>
            <p:ph type="ctrTitle"/>
          </p:nvPr>
        </p:nvSpPr>
        <p:spPr>
          <a:xfrm>
            <a:off x="1499400" y="1264250"/>
            <a:ext cx="6145200" cy="1846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 – Visatos sandara ir evoliucija – PPT</a:t>
            </a:r>
            <a:endParaRPr/>
          </a:p>
        </p:txBody>
      </p:sp>
      <p:sp>
        <p:nvSpPr>
          <p:cNvPr id="498" name="Google Shape;498;p71"/>
          <p:cNvSpPr txBox="1"/>
          <p:nvPr>
            <p:ph idx="1" type="subTitle"/>
          </p:nvPr>
        </p:nvSpPr>
        <p:spPr>
          <a:xfrm>
            <a:off x="1919550" y="3451425"/>
            <a:ext cx="5304900" cy="74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Pristatymą parengė: D. V., P. Š.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Mokytoja: V. G.-Č.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Kauno technologijos universiteto inžinerijos licėjus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Elegant Galaxy Background Breakthrough XL by Slidesgo">
  <a:themeElements>
    <a:clrScheme name="Simple Light">
      <a:dk1>
        <a:srgbClr val="000000"/>
      </a:dk1>
      <a:lt1>
        <a:srgbClr val="FFFFFF"/>
      </a:lt1>
      <a:dk2>
        <a:srgbClr val="682DD3"/>
      </a:dk2>
      <a:lt2>
        <a:srgbClr val="631E7B"/>
      </a:lt2>
      <a:accent1>
        <a:srgbClr val="3A15A2"/>
      </a:accent1>
      <a:accent2>
        <a:srgbClr val="000000"/>
      </a:accent2>
      <a:accent3>
        <a:srgbClr val="FFFFFF"/>
      </a:accent3>
      <a:accent4>
        <a:srgbClr val="682DD3"/>
      </a:accent4>
      <a:accent5>
        <a:srgbClr val="631E7B"/>
      </a:accent5>
      <a:accent6>
        <a:srgbClr val="3A15A2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