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5" r:id="rId4"/>
  </p:sldMasterIdLst>
  <p:notesMasterIdLst>
    <p:notesMasterId r:id="rId58"/>
  </p:notesMasterIdLst>
  <p:sldIdLst>
    <p:sldId id="256" r:id="rId5"/>
    <p:sldId id="257" r:id="rId6"/>
    <p:sldId id="272" r:id="rId7"/>
    <p:sldId id="351" r:id="rId8"/>
    <p:sldId id="307" r:id="rId9"/>
    <p:sldId id="313" r:id="rId10"/>
    <p:sldId id="260" r:id="rId11"/>
    <p:sldId id="258" r:id="rId12"/>
    <p:sldId id="327" r:id="rId13"/>
    <p:sldId id="325" r:id="rId14"/>
    <p:sldId id="299" r:id="rId15"/>
    <p:sldId id="296" r:id="rId16"/>
    <p:sldId id="301" r:id="rId17"/>
    <p:sldId id="302" r:id="rId18"/>
    <p:sldId id="303" r:id="rId19"/>
    <p:sldId id="304" r:id="rId20"/>
    <p:sldId id="298" r:id="rId21"/>
    <p:sldId id="297" r:id="rId22"/>
    <p:sldId id="305" r:id="rId23"/>
    <p:sldId id="289" r:id="rId24"/>
    <p:sldId id="306" r:id="rId25"/>
    <p:sldId id="320" r:id="rId26"/>
    <p:sldId id="354" r:id="rId27"/>
    <p:sldId id="355" r:id="rId28"/>
    <p:sldId id="328" r:id="rId29"/>
    <p:sldId id="331" r:id="rId30"/>
    <p:sldId id="321" r:id="rId31"/>
    <p:sldId id="323" r:id="rId32"/>
    <p:sldId id="324" r:id="rId33"/>
    <p:sldId id="318" r:id="rId34"/>
    <p:sldId id="319" r:id="rId35"/>
    <p:sldId id="330" r:id="rId36"/>
    <p:sldId id="314" r:id="rId37"/>
    <p:sldId id="322" r:id="rId38"/>
    <p:sldId id="329" r:id="rId39"/>
    <p:sldId id="332" r:id="rId40"/>
    <p:sldId id="333" r:id="rId41"/>
    <p:sldId id="336" r:id="rId42"/>
    <p:sldId id="337" r:id="rId43"/>
    <p:sldId id="338" r:id="rId44"/>
    <p:sldId id="343" r:id="rId45"/>
    <p:sldId id="344" r:id="rId46"/>
    <p:sldId id="339" r:id="rId47"/>
    <p:sldId id="340" r:id="rId48"/>
    <p:sldId id="341" r:id="rId49"/>
    <p:sldId id="342" r:id="rId50"/>
    <p:sldId id="347" r:id="rId51"/>
    <p:sldId id="348" r:id="rId52"/>
    <p:sldId id="356" r:id="rId53"/>
    <p:sldId id="315" r:id="rId54"/>
    <p:sldId id="352" r:id="rId55"/>
    <p:sldId id="353" r:id="rId56"/>
    <p:sldId id="262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7AE89-FFDC-BEC6-4DC6-CFC8315120B1}" v="622" dt="2026-05-09T13:23:27.856"/>
    <p1510:client id="{76591BA7-3AF9-D02A-34BE-654AC12EDE22}" v="559" dt="2026-05-09T17:29:28.659"/>
    <p1510:client id="{24110F23-4EF9-E94D-D958-8644A317EDB9}" v="87" dt="2026-05-09T12:19:45.197"/>
    <p1510:client id="{4E8254C8-CEAB-5652-F7DF-63426002EFF2}" v="163" dt="2026-05-10T06:49:53.233"/>
    <p1510:client id="{8CF0A69A-F825-2929-C0B8-450D60DA226A}" v="26" dt="2026-05-09T08:25:02.648"/>
    <p1510:client id="{4B4D0B0A-5B0B-AC6F-C177-DDBD082C5F12}" v="617" dt="2026-05-09T20:35:41.976"/>
    <p1510:client id="{C900244B-1DC4-818E-2FBC-D1F0A221345D}" v="73" dt="2026-05-10T08:09:40.286"/>
    <p1510:client id="{D3A9A063-EB1C-2EEC-74E8-47D093AFAA8F}" v="49" dt="2026-05-09T14:00:43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stė Valeišaitė" userId="S::guste.valeisaite@vetrungesgimnazija.lt::33fe6e8e-567c-468f-b7c3-77e5eb29f9f8" providerId="AD" clId="Web-{77F9D04A-9EF7-45E4-A7CC-554D8DDFCD70}"/>
    <pc:docChg chg="addSld delSld modSld sldOrd">
      <pc:chgData name="Gustė Valeišaitė" userId="S::guste.valeisaite@vetrungesgimnazija.lt::33fe6e8e-567c-468f-b7c3-77e5eb29f9f8" providerId="AD" clId="Web-{77F9D04A-9EF7-45E4-A7CC-554D8DDFCD70}" dt="2026-05-03T17:52:37.053" v="62" actId="20577"/>
      <pc:docMkLst>
        <pc:docMk/>
      </pc:docMkLst>
      <pc:sldChg chg="modSp">
        <pc:chgData name="Gustė Valeišaitė" userId="S::guste.valeisaite@vetrungesgimnazija.lt::33fe6e8e-567c-468f-b7c3-77e5eb29f9f8" providerId="AD" clId="Web-{77F9D04A-9EF7-45E4-A7CC-554D8DDFCD70}" dt="2026-05-03T17:52:37.053" v="62" actId="20577"/>
        <pc:sldMkLst>
          <pc:docMk/>
          <pc:sldMk cId="2709017403" sldId="257"/>
        </pc:sldMkLst>
        <pc:spChg chg="mod">
          <ac:chgData name="Gustė Valeišaitė" userId="S::guste.valeisaite@vetrungesgimnazija.lt::33fe6e8e-567c-468f-b7c3-77e5eb29f9f8" providerId="AD" clId="Web-{77F9D04A-9EF7-45E4-A7CC-554D8DDFCD70}" dt="2026-05-03T17:52:37.053" v="62" actId="20577"/>
          <ac:spMkLst>
            <pc:docMk/>
            <pc:sldMk cId="2709017403" sldId="257"/>
            <ac:spMk id="3" creationId="{B05C8A36-5F93-253C-EEAD-3721EB399B82}"/>
          </ac:spMkLst>
        </pc:spChg>
      </pc:sldChg>
      <pc:sldChg chg="addSp modSp">
        <pc:chgData name="Gustė Valeišaitė" userId="S::guste.valeisaite@vetrungesgimnazija.lt::33fe6e8e-567c-468f-b7c3-77e5eb29f9f8" providerId="AD" clId="Web-{77F9D04A-9EF7-45E4-A7CC-554D8DDFCD70}" dt="2026-05-03T17:52:07.647" v="55" actId="20577"/>
        <pc:sldMkLst>
          <pc:docMk/>
          <pc:sldMk cId="3811649699" sldId="258"/>
        </pc:sldMkLst>
        <pc:spChg chg="mod">
          <ac:chgData name="Gustė Valeišaitė" userId="S::guste.valeisaite@vetrungesgimnazija.lt::33fe6e8e-567c-468f-b7c3-77e5eb29f9f8" providerId="AD" clId="Web-{77F9D04A-9EF7-45E4-A7CC-554D8DDFCD70}" dt="2026-05-03T17:40:55.718" v="45" actId="1076"/>
          <ac:spMkLst>
            <pc:docMk/>
            <pc:sldMk cId="3811649699" sldId="258"/>
            <ac:spMk id="2" creationId="{27695D7D-28AF-0386-EBB3-B673D84DC782}"/>
          </ac:spMkLst>
        </pc:spChg>
        <pc:spChg chg="add mod">
          <ac:chgData name="Gustė Valeišaitė" userId="S::guste.valeisaite@vetrungesgimnazija.lt::33fe6e8e-567c-468f-b7c3-77e5eb29f9f8" providerId="AD" clId="Web-{77F9D04A-9EF7-45E4-A7CC-554D8DDFCD70}" dt="2026-05-03T17:40:44.608" v="43" actId="1076"/>
          <ac:spMkLst>
            <pc:docMk/>
            <pc:sldMk cId="3811649699" sldId="258"/>
            <ac:spMk id="7" creationId="{A7E2662E-1619-B8F7-351C-1FAAE6DCB884}"/>
          </ac:spMkLst>
        </pc:spChg>
        <pc:spChg chg="add mod">
          <ac:chgData name="Gustė Valeišaitė" userId="S::guste.valeisaite@vetrungesgimnazija.lt::33fe6e8e-567c-468f-b7c3-77e5eb29f9f8" providerId="AD" clId="Web-{77F9D04A-9EF7-45E4-A7CC-554D8DDFCD70}" dt="2026-05-03T17:52:07.647" v="55" actId="20577"/>
          <ac:spMkLst>
            <pc:docMk/>
            <pc:sldMk cId="3811649699" sldId="258"/>
            <ac:spMk id="8" creationId="{0429949B-49DA-1C11-9744-09FEBF5FDE66}"/>
          </ac:spMkLst>
        </pc:spChg>
        <pc:spChg chg="mod">
          <ac:chgData name="Gustė Valeišaitė" userId="S::guste.valeisaite@vetrungesgimnazija.lt::33fe6e8e-567c-468f-b7c3-77e5eb29f9f8" providerId="AD" clId="Web-{77F9D04A-9EF7-45E4-A7CC-554D8DDFCD70}" dt="2026-05-03T17:40:50.562" v="44" actId="1076"/>
          <ac:spMkLst>
            <pc:docMk/>
            <pc:sldMk cId="3811649699" sldId="258"/>
            <ac:spMk id="9" creationId="{6E936D88-B9C2-FAA2-10B6-71AE27730DA8}"/>
          </ac:spMkLst>
        </pc:spChg>
      </pc:sldChg>
    </pc:docChg>
  </pc:docChgLst>
  <pc:docChgLst>
    <pc:chgData name="Gustė Valeišaitė" userId="S::guste.valeisaite@vetrungesgimnazija.lt::33fe6e8e-567c-468f-b7c3-77e5eb29f9f8" providerId="AD" clId="Web-{4B4D0B0A-5B0B-AC6F-C177-DDBD082C5F12}"/>
    <pc:docChg chg="addSld delSld modSld">
      <pc:chgData name="Gustė Valeišaitė" userId="S::guste.valeisaite@vetrungesgimnazija.lt::33fe6e8e-567c-468f-b7c3-77e5eb29f9f8" providerId="AD" clId="Web-{4B4D0B0A-5B0B-AC6F-C177-DDBD082C5F12}" dt="2026-05-09T20:35:41.976" v="483" actId="20577"/>
      <pc:docMkLst>
        <pc:docMk/>
      </pc:docMkLst>
      <pc:sldChg chg="modSp">
        <pc:chgData name="Gustė Valeišaitė" userId="S::guste.valeisaite@vetrungesgimnazija.lt::33fe6e8e-567c-468f-b7c3-77e5eb29f9f8" providerId="AD" clId="Web-{4B4D0B0A-5B0B-AC6F-C177-DDBD082C5F12}" dt="2026-05-09T17:40:26.822" v="3" actId="20577"/>
        <pc:sldMkLst>
          <pc:docMk/>
          <pc:sldMk cId="424736396" sldId="256"/>
        </pc:sldMkLst>
        <pc:spChg chg="mod">
          <ac:chgData name="Gustė Valeišaitė" userId="S::guste.valeisaite@vetrungesgimnazija.lt::33fe6e8e-567c-468f-b7c3-77e5eb29f9f8" providerId="AD" clId="Web-{4B4D0B0A-5B0B-AC6F-C177-DDBD082C5F12}" dt="2026-05-09T17:40:26.822" v="3" actId="20577"/>
          <ac:spMkLst>
            <pc:docMk/>
            <pc:sldMk cId="424736396" sldId="256"/>
            <ac:spMk id="3" creationId="{00000000-0000-0000-0000-000000000000}"/>
          </ac:spMkLst>
        </pc:spChg>
      </pc:sldChg>
      <pc:sldChg chg="modSp">
        <pc:chgData name="Gustė Valeišaitė" userId="S::guste.valeisaite@vetrungesgimnazija.lt::33fe6e8e-567c-468f-b7c3-77e5eb29f9f8" providerId="AD" clId="Web-{4B4D0B0A-5B0B-AC6F-C177-DDBD082C5F12}" dt="2026-05-09T19:34:04.742" v="196" actId="20577"/>
        <pc:sldMkLst>
          <pc:docMk/>
          <pc:sldMk cId="1788787488" sldId="260"/>
        </pc:sldMkLst>
        <pc:spChg chg="mod">
          <ac:chgData name="Gustė Valeišaitė" userId="S::guste.valeisaite@vetrungesgimnazija.lt::33fe6e8e-567c-468f-b7c3-77e5eb29f9f8" providerId="AD" clId="Web-{4B4D0B0A-5B0B-AC6F-C177-DDBD082C5F12}" dt="2026-05-09T19:34:04.742" v="196" actId="20577"/>
          <ac:spMkLst>
            <pc:docMk/>
            <pc:sldMk cId="1788787488" sldId="260"/>
            <ac:spMk id="48" creationId="{247FAA71-91C4-E22F-1021-0C9C56CE9542}"/>
          </ac:spMkLst>
        </pc:sp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08:19.573" v="258" actId="1076"/>
        <pc:sldMkLst>
          <pc:docMk/>
          <pc:sldMk cId="3650910219" sldId="272"/>
        </pc:sldMkLst>
        <pc:spChg chg="mod">
          <ac:chgData name="Gustė Valeišaitė" userId="S::guste.valeisaite@vetrungesgimnazija.lt::33fe6e8e-567c-468f-b7c3-77e5eb29f9f8" providerId="AD" clId="Web-{4B4D0B0A-5B0B-AC6F-C177-DDBD082C5F12}" dt="2026-05-09T20:04:13.127" v="252" actId="20577"/>
          <ac:spMkLst>
            <pc:docMk/>
            <pc:sldMk cId="3650910219" sldId="272"/>
            <ac:spMk id="3" creationId="{52795718-6A07-596C-8FBA-84C96F84E848}"/>
          </ac:spMkLst>
        </pc:spChg>
        <pc:picChg chg="add mod modCrop">
          <ac:chgData name="Gustė Valeišaitė" userId="S::guste.valeisaite@vetrungesgimnazija.lt::33fe6e8e-567c-468f-b7c3-77e5eb29f9f8" providerId="AD" clId="Web-{4B4D0B0A-5B0B-AC6F-C177-DDBD082C5F12}" dt="2026-05-09T20:08:19.573" v="258" actId="1076"/>
          <ac:picMkLst>
            <pc:docMk/>
            <pc:sldMk cId="3650910219" sldId="272"/>
            <ac:picMk id="4" creationId="{D8FC2458-A1B0-31F1-5035-2F00E668CF52}"/>
          </ac:picMkLst>
        </pc:picChg>
      </pc:sldChg>
      <pc:sldChg chg="del">
        <pc:chgData name="Gustė Valeišaitė" userId="S::guste.valeisaite@vetrungesgimnazija.lt::33fe6e8e-567c-468f-b7c3-77e5eb29f9f8" providerId="AD" clId="Web-{4B4D0B0A-5B0B-AC6F-C177-DDBD082C5F12}" dt="2026-05-09T19:37:48.266" v="197"/>
        <pc:sldMkLst>
          <pc:docMk/>
          <pc:sldMk cId="1430465747" sldId="281"/>
        </pc:sldMkLst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19:57:39.046" v="232" actId="1076"/>
        <pc:sldMkLst>
          <pc:docMk/>
          <pc:sldMk cId="3100805430" sldId="296"/>
        </pc:sldMkLst>
        <pc:picChg chg="del">
          <ac:chgData name="Gustė Valeišaitė" userId="S::guste.valeisaite@vetrungesgimnazija.lt::33fe6e8e-567c-468f-b7c3-77e5eb29f9f8" providerId="AD" clId="Web-{4B4D0B0A-5B0B-AC6F-C177-DDBD082C5F12}" dt="2026-05-09T19:56:34.416" v="221"/>
          <ac:picMkLst>
            <pc:docMk/>
            <pc:sldMk cId="3100805430" sldId="296"/>
            <ac:picMk id="3" creationId="{B02557FA-3AEB-23DE-C12D-21789ED329FC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19:57:39.046" v="232" actId="1076"/>
          <ac:picMkLst>
            <pc:docMk/>
            <pc:sldMk cId="3100805430" sldId="296"/>
            <ac:picMk id="7" creationId="{BE957752-83D7-32D0-6114-BE816B9CA68B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19:59:51.663" v="249" actId="1076"/>
        <pc:sldMkLst>
          <pc:docMk/>
          <pc:sldMk cId="391431999" sldId="298"/>
        </pc:sldMkLst>
        <pc:picChg chg="mod">
          <ac:chgData name="Gustė Valeišaitė" userId="S::guste.valeisaite@vetrungesgimnazija.lt::33fe6e8e-567c-468f-b7c3-77e5eb29f9f8" providerId="AD" clId="Web-{4B4D0B0A-5B0B-AC6F-C177-DDBD082C5F12}" dt="2026-05-09T19:59:48.850" v="248" actId="1076"/>
          <ac:picMkLst>
            <pc:docMk/>
            <pc:sldMk cId="391431999" sldId="298"/>
            <ac:picMk id="7" creationId="{86756E1D-79FF-0F59-8311-71E69FD8B252}"/>
          </ac:picMkLst>
        </pc:picChg>
        <pc:picChg chg="mod">
          <ac:chgData name="Gustė Valeišaitė" userId="S::guste.valeisaite@vetrungesgimnazija.lt::33fe6e8e-567c-468f-b7c3-77e5eb29f9f8" providerId="AD" clId="Web-{4B4D0B0A-5B0B-AC6F-C177-DDBD082C5F12}" dt="2026-05-09T19:59:51.663" v="249" actId="1076"/>
          <ac:picMkLst>
            <pc:docMk/>
            <pc:sldMk cId="391431999" sldId="298"/>
            <ac:picMk id="8" creationId="{8CD75CB5-4EA0-113A-3BFA-7B9B18E73E40}"/>
          </ac:picMkLst>
        </pc:picChg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19:57:31.061" v="230" actId="1076"/>
        <pc:sldMkLst>
          <pc:docMk/>
          <pc:sldMk cId="3637356115" sldId="301"/>
        </pc:sldMkLst>
        <pc:picChg chg="del">
          <ac:chgData name="Gustė Valeišaitė" userId="S::guste.valeisaite@vetrungesgimnazija.lt::33fe6e8e-567c-468f-b7c3-77e5eb29f9f8" providerId="AD" clId="Web-{4B4D0B0A-5B0B-AC6F-C177-DDBD082C5F12}" dt="2026-05-09T19:57:19.310" v="226"/>
          <ac:picMkLst>
            <pc:docMk/>
            <pc:sldMk cId="3637356115" sldId="301"/>
            <ac:picMk id="3" creationId="{56AE12B3-2DA5-DEF1-032E-78BA55A597A6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19:57:31.061" v="230" actId="1076"/>
          <ac:picMkLst>
            <pc:docMk/>
            <pc:sldMk cId="3637356115" sldId="301"/>
            <ac:picMk id="7" creationId="{AAADE14C-7169-1EC1-EDB5-3C4341B3C7D8}"/>
          </ac:picMkLst>
        </pc:picChg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19:58:31.158" v="237" actId="1076"/>
        <pc:sldMkLst>
          <pc:docMk/>
          <pc:sldMk cId="1700257359" sldId="302"/>
        </pc:sldMkLst>
        <pc:picChg chg="del">
          <ac:chgData name="Gustė Valeišaitė" userId="S::guste.valeisaite@vetrungesgimnazija.lt::33fe6e8e-567c-468f-b7c3-77e5eb29f9f8" providerId="AD" clId="Web-{4B4D0B0A-5B0B-AC6F-C177-DDBD082C5F12}" dt="2026-05-09T19:57:43.796" v="233"/>
          <ac:picMkLst>
            <pc:docMk/>
            <pc:sldMk cId="1700257359" sldId="302"/>
            <ac:picMk id="3" creationId="{FB8C46D9-32CA-C4A9-9662-66582632ED96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19:58:31.158" v="237" actId="1076"/>
          <ac:picMkLst>
            <pc:docMk/>
            <pc:sldMk cId="1700257359" sldId="302"/>
            <ac:picMk id="7" creationId="{FFF19411-0699-AE1D-54E8-97186763F8CA}"/>
          </ac:picMkLst>
        </pc:picChg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19:59:04.488" v="241" actId="1076"/>
        <pc:sldMkLst>
          <pc:docMk/>
          <pc:sldMk cId="4217934886" sldId="303"/>
        </pc:sldMkLst>
        <pc:picChg chg="add mod">
          <ac:chgData name="Gustė Valeišaitė" userId="S::guste.valeisaite@vetrungesgimnazija.lt::33fe6e8e-567c-468f-b7c3-77e5eb29f9f8" providerId="AD" clId="Web-{4B4D0B0A-5B0B-AC6F-C177-DDBD082C5F12}" dt="2026-05-09T19:59:04.488" v="241" actId="1076"/>
          <ac:picMkLst>
            <pc:docMk/>
            <pc:sldMk cId="4217934886" sldId="303"/>
            <ac:picMk id="3" creationId="{6B9FDF9A-7B33-3152-215C-9C91CE1148A4}"/>
          </ac:picMkLst>
        </pc:picChg>
        <pc:picChg chg="del">
          <ac:chgData name="Gustė Valeišaitė" userId="S::guste.valeisaite@vetrungesgimnazija.lt::33fe6e8e-567c-468f-b7c3-77e5eb29f9f8" providerId="AD" clId="Web-{4B4D0B0A-5B0B-AC6F-C177-DDBD082C5F12}" dt="2026-05-09T19:57:45.859" v="234"/>
          <ac:picMkLst>
            <pc:docMk/>
            <pc:sldMk cId="4217934886" sldId="303"/>
            <ac:picMk id="7" creationId="{3F40B21E-D9CB-591D-C9CC-8D19014E8345}"/>
          </ac:picMkLst>
        </pc:picChg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19:59:41.959" v="245" actId="1076"/>
        <pc:sldMkLst>
          <pc:docMk/>
          <pc:sldMk cId="4120421328" sldId="304"/>
        </pc:sldMkLst>
        <pc:picChg chg="add mod">
          <ac:chgData name="Gustė Valeišaitė" userId="S::guste.valeisaite@vetrungesgimnazija.lt::33fe6e8e-567c-468f-b7c3-77e5eb29f9f8" providerId="AD" clId="Web-{4B4D0B0A-5B0B-AC6F-C177-DDBD082C5F12}" dt="2026-05-09T19:59:41.959" v="245" actId="1076"/>
          <ac:picMkLst>
            <pc:docMk/>
            <pc:sldMk cId="4120421328" sldId="304"/>
            <ac:picMk id="3" creationId="{7510B51D-AB81-F0AC-6980-07368B4CE7E6}"/>
          </ac:picMkLst>
        </pc:picChg>
        <pc:picChg chg="del">
          <ac:chgData name="Gustė Valeišaitė" userId="S::guste.valeisaite@vetrungesgimnazija.lt::33fe6e8e-567c-468f-b7c3-77e5eb29f9f8" providerId="AD" clId="Web-{4B4D0B0A-5B0B-AC6F-C177-DDBD082C5F12}" dt="2026-05-09T19:57:48.625" v="235"/>
          <ac:picMkLst>
            <pc:docMk/>
            <pc:sldMk cId="4120421328" sldId="304"/>
            <ac:picMk id="7" creationId="{CEE92570-1FE5-C1D0-0F9D-6775B00477DF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30:53.945" v="471" actId="20577"/>
        <pc:sldMkLst>
          <pc:docMk/>
          <pc:sldMk cId="25033758" sldId="306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53.945" v="471" actId="20577"/>
          <ac:spMkLst>
            <pc:docMk/>
            <pc:sldMk cId="25033758" sldId="306"/>
            <ac:spMk id="3" creationId="{8EC3A684-0A5E-54E6-6FEC-483B8F8484A1}"/>
          </ac:spMkLst>
        </pc:sp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1:58.036" v="400"/>
        <pc:sldMkLst>
          <pc:docMk/>
          <pc:sldMk cId="1346007492" sldId="314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23.139" v="356" actId="20577"/>
          <ac:spMkLst>
            <pc:docMk/>
            <pc:sldMk cId="1346007492" sldId="314"/>
            <ac:spMk id="3" creationId="{35E07948-8F9D-8D25-591E-74742A07EEDB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1:58.036" v="400"/>
          <ac:picMkLst>
            <pc:docMk/>
            <pc:sldMk cId="1346007492" sldId="314"/>
            <ac:picMk id="5" creationId="{F06930B8-DC5A-4916-B73E-24F7A7EF1CB5}"/>
          </ac:picMkLst>
        </pc:picChg>
      </pc:sldChg>
      <pc:sldChg chg="addSp delSp modSp">
        <pc:chgData name="Gustė Valeišaitė" userId="S::guste.valeisaite@vetrungesgimnazija.lt::33fe6e8e-567c-468f-b7c3-77e5eb29f9f8" providerId="AD" clId="Web-{4B4D0B0A-5B0B-AC6F-C177-DDBD082C5F12}" dt="2026-05-09T20:27:13.951" v="444" actId="20577"/>
        <pc:sldMkLst>
          <pc:docMk/>
          <pc:sldMk cId="1181420431" sldId="315"/>
        </pc:sldMkLst>
        <pc:spChg chg="mod">
          <ac:chgData name="Gustė Valeišaitė" userId="S::guste.valeisaite@vetrungesgimnazija.lt::33fe6e8e-567c-468f-b7c3-77e5eb29f9f8" providerId="AD" clId="Web-{4B4D0B0A-5B0B-AC6F-C177-DDBD082C5F12}" dt="2026-05-09T19:51:26.213" v="209" actId="14100"/>
          <ac:spMkLst>
            <pc:docMk/>
            <pc:sldMk cId="1181420431" sldId="315"/>
            <ac:spMk id="2" creationId="{4E020794-75D5-D4AF-2371-B95C1DCAC089}"/>
          </ac:spMkLst>
        </pc:spChg>
        <pc:spChg chg="mod">
          <ac:chgData name="Gustė Valeišaitė" userId="S::guste.valeisaite@vetrungesgimnazija.lt::33fe6e8e-567c-468f-b7c3-77e5eb29f9f8" providerId="AD" clId="Web-{4B4D0B0A-5B0B-AC6F-C177-DDBD082C5F12}" dt="2026-05-09T20:27:08.825" v="443" actId="20577"/>
          <ac:spMkLst>
            <pc:docMk/>
            <pc:sldMk cId="1181420431" sldId="315"/>
            <ac:spMk id="3" creationId="{AA1A2A2A-E08B-A0D8-63E3-056B4F7B5434}"/>
          </ac:spMkLst>
        </pc:spChg>
        <pc:spChg chg="mod">
          <ac:chgData name="Gustė Valeišaitė" userId="S::guste.valeisaite@vetrungesgimnazija.lt::33fe6e8e-567c-468f-b7c3-77e5eb29f9f8" providerId="AD" clId="Web-{4B4D0B0A-5B0B-AC6F-C177-DDBD082C5F12}" dt="2026-05-09T20:27:13.951" v="444" actId="20577"/>
          <ac:spMkLst>
            <pc:docMk/>
            <pc:sldMk cId="1181420431" sldId="315"/>
            <ac:spMk id="4" creationId="{E4C75AB9-18D9-CA4B-EB57-9F34641638D2}"/>
          </ac:spMkLst>
        </pc:spChg>
        <pc:spChg chg="del">
          <ac:chgData name="Gustė Valeišaitė" userId="S::guste.valeisaite@vetrungesgimnazija.lt::33fe6e8e-567c-468f-b7c3-77e5eb29f9f8" providerId="AD" clId="Web-{4B4D0B0A-5B0B-AC6F-C177-DDBD082C5F12}" dt="2026-05-09T19:51:17.291" v="205"/>
          <ac:spMkLst>
            <pc:docMk/>
            <pc:sldMk cId="1181420431" sldId="315"/>
            <ac:spMk id="5" creationId="{D594C87B-A621-E64B-ABD7-495C0AFD8147}"/>
          </ac:spMkLst>
        </pc:spChg>
        <pc:picChg chg="add mod">
          <ac:chgData name="Gustė Valeišaitė" userId="S::guste.valeisaite@vetrungesgimnazija.lt::33fe6e8e-567c-468f-b7c3-77e5eb29f9f8" providerId="AD" clId="Web-{4B4D0B0A-5B0B-AC6F-C177-DDBD082C5F12}" dt="2026-05-09T19:51:39.182" v="214" actId="1076"/>
          <ac:picMkLst>
            <pc:docMk/>
            <pc:sldMk cId="1181420431" sldId="315"/>
            <ac:picMk id="6" creationId="{03D25614-5E3B-74E8-579A-F571AC0F1C47}"/>
          </ac:picMkLst>
        </pc:picChg>
      </pc:sldChg>
      <pc:sldChg chg="del">
        <pc:chgData name="Gustė Valeišaitė" userId="S::guste.valeisaite@vetrungesgimnazija.lt::33fe6e8e-567c-468f-b7c3-77e5eb29f9f8" providerId="AD" clId="Web-{4B4D0B0A-5B0B-AC6F-C177-DDBD082C5F12}" dt="2026-05-09T19:37:50.094" v="198"/>
        <pc:sldMkLst>
          <pc:docMk/>
          <pc:sldMk cId="1781440896" sldId="316"/>
        </pc:sldMkLst>
      </pc:sldChg>
      <pc:sldChg chg="addSp modSp">
        <pc:chgData name="Gustė Valeišaitė" userId="S::guste.valeisaite@vetrungesgimnazija.lt::33fe6e8e-567c-468f-b7c3-77e5eb29f9f8" providerId="AD" clId="Web-{4B4D0B0A-5B0B-AC6F-C177-DDBD082C5F12}" dt="2026-05-09T20:33:09.047" v="475" actId="20577"/>
        <pc:sldMkLst>
          <pc:docMk/>
          <pc:sldMk cId="320387416" sldId="318"/>
        </pc:sldMkLst>
        <pc:spChg chg="mod">
          <ac:chgData name="Gustė Valeišaitė" userId="S::guste.valeisaite@vetrungesgimnazija.lt::33fe6e8e-567c-468f-b7c3-77e5eb29f9f8" providerId="AD" clId="Web-{4B4D0B0A-5B0B-AC6F-C177-DDBD082C5F12}" dt="2026-05-09T20:33:09.047" v="475" actId="20577"/>
          <ac:spMkLst>
            <pc:docMk/>
            <pc:sldMk cId="320387416" sldId="318"/>
            <ac:spMk id="3" creationId="{B62B1B22-2058-1474-6F55-514AC2A94699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1:41.863" v="398"/>
          <ac:picMkLst>
            <pc:docMk/>
            <pc:sldMk cId="320387416" sldId="318"/>
            <ac:picMk id="5" creationId="{6BAE0A27-0B9F-E53C-5BF2-1DC3F67CE114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29:27.731" v="459" actId="20577"/>
        <pc:sldMkLst>
          <pc:docMk/>
          <pc:sldMk cId="3143592578" sldId="319"/>
        </pc:sldMkLst>
        <pc:spChg chg="mod">
          <ac:chgData name="Gustė Valeišaitė" userId="S::guste.valeisaite@vetrungesgimnazija.lt::33fe6e8e-567c-468f-b7c3-77e5eb29f9f8" providerId="AD" clId="Web-{4B4D0B0A-5B0B-AC6F-C177-DDBD082C5F12}" dt="2026-05-09T20:29:27.731" v="459" actId="20577"/>
          <ac:spMkLst>
            <pc:docMk/>
            <pc:sldMk cId="3143592578" sldId="319"/>
            <ac:spMk id="3" creationId="{7FC3CAB1-64A7-89FE-56F3-E53819E7C5D9}"/>
          </ac:spMkLst>
        </pc:spChg>
      </pc:sldChg>
      <pc:sldChg chg="modSp">
        <pc:chgData name="Gustė Valeišaitė" userId="S::guste.valeisaite@vetrungesgimnazija.lt::33fe6e8e-567c-468f-b7c3-77e5eb29f9f8" providerId="AD" clId="Web-{4B4D0B0A-5B0B-AC6F-C177-DDBD082C5F12}" dt="2026-05-09T20:30:48.382" v="469" actId="20577"/>
        <pc:sldMkLst>
          <pc:docMk/>
          <pc:sldMk cId="396086552" sldId="320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48.382" v="469" actId="20577"/>
          <ac:spMkLst>
            <pc:docMk/>
            <pc:sldMk cId="396086552" sldId="320"/>
            <ac:spMk id="3" creationId="{9D506301-CACD-C1EB-0323-DC704ECC6554}"/>
          </ac:spMkLst>
        </pc:sp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9:57.656" v="464" actId="20577"/>
        <pc:sldMkLst>
          <pc:docMk/>
          <pc:sldMk cId="253694286" sldId="321"/>
        </pc:sldMkLst>
        <pc:spChg chg="mod">
          <ac:chgData name="Gustė Valeišaitė" userId="S::guste.valeisaite@vetrungesgimnazija.lt::33fe6e8e-567c-468f-b7c3-77e5eb29f9f8" providerId="AD" clId="Web-{4B4D0B0A-5B0B-AC6F-C177-DDBD082C5F12}" dt="2026-05-09T20:29:57.656" v="464" actId="20577"/>
          <ac:spMkLst>
            <pc:docMk/>
            <pc:sldMk cId="253694286" sldId="321"/>
            <ac:spMk id="3" creationId="{32A2EE4D-BD3F-14C5-1116-643C70387A93}"/>
          </ac:spMkLst>
        </pc:spChg>
        <pc:picChg chg="add mod">
          <ac:chgData name="Gustė Valeišaitė" userId="S::guste.valeisaite@vetrungesgimnazija.lt::33fe6e8e-567c-468f-b7c3-77e5eb29f9f8" providerId="AD" clId="Web-{4B4D0B0A-5B0B-AC6F-C177-DDBD082C5F12}" dt="2026-05-09T20:21:10.612" v="394" actId="1076"/>
          <ac:picMkLst>
            <pc:docMk/>
            <pc:sldMk cId="253694286" sldId="321"/>
            <ac:picMk id="5" creationId="{E0D5E9FC-C674-1D0D-D7DB-D9BE06847DA9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19:27.342" v="358" actId="20577"/>
        <pc:sldMkLst>
          <pc:docMk/>
          <pc:sldMk cId="1302876312" sldId="322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27.342" v="358" actId="20577"/>
          <ac:spMkLst>
            <pc:docMk/>
            <pc:sldMk cId="1302876312" sldId="322"/>
            <ac:spMk id="3" creationId="{FCD27152-4A50-C0B9-BC63-BCAC7D9E21F9}"/>
          </ac:spMkLst>
        </pc:spChg>
      </pc:sldChg>
      <pc:sldChg chg="modSp">
        <pc:chgData name="Gustė Valeišaitė" userId="S::guste.valeisaite@vetrungesgimnazija.lt::33fe6e8e-567c-468f-b7c3-77e5eb29f9f8" providerId="AD" clId="Web-{4B4D0B0A-5B0B-AC6F-C177-DDBD082C5F12}" dt="2026-05-09T20:34:50.443" v="481" actId="20577"/>
        <pc:sldMkLst>
          <pc:docMk/>
          <pc:sldMk cId="1252006486" sldId="323"/>
        </pc:sldMkLst>
        <pc:spChg chg="mod">
          <ac:chgData name="Gustė Valeišaitė" userId="S::guste.valeisaite@vetrungesgimnazija.lt::33fe6e8e-567c-468f-b7c3-77e5eb29f9f8" providerId="AD" clId="Web-{4B4D0B0A-5B0B-AC6F-C177-DDBD082C5F12}" dt="2026-05-09T20:34:50.443" v="481" actId="20577"/>
          <ac:spMkLst>
            <pc:docMk/>
            <pc:sldMk cId="1252006486" sldId="323"/>
            <ac:spMk id="3" creationId="{A4BD9F0C-B545-BBB3-082E-9AC77BF5534D}"/>
          </ac:spMkLst>
        </pc:sp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35:41.976" v="483" actId="20577"/>
        <pc:sldMkLst>
          <pc:docMk/>
          <pc:sldMk cId="695738558" sldId="324"/>
        </pc:sldMkLst>
        <pc:spChg chg="mod">
          <ac:chgData name="Gustė Valeišaitė" userId="S::guste.valeisaite@vetrungesgimnazija.lt::33fe6e8e-567c-468f-b7c3-77e5eb29f9f8" providerId="AD" clId="Web-{4B4D0B0A-5B0B-AC6F-C177-DDBD082C5F12}" dt="2026-05-09T20:35:41.976" v="483" actId="20577"/>
          <ac:spMkLst>
            <pc:docMk/>
            <pc:sldMk cId="695738558" sldId="324"/>
            <ac:spMk id="3" creationId="{D206CA2B-7A5B-541D-A72D-F14EC0A89591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1:31.863" v="397"/>
          <ac:picMkLst>
            <pc:docMk/>
            <pc:sldMk cId="695738558" sldId="324"/>
            <ac:picMk id="4" creationId="{CBFB54CE-EB50-AE59-E5EF-A37187EFFFBD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30:15.848" v="466" actId="20577"/>
        <pc:sldMkLst>
          <pc:docMk/>
          <pc:sldMk cId="1400247490" sldId="328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15.848" v="466" actId="20577"/>
          <ac:spMkLst>
            <pc:docMk/>
            <pc:sldMk cId="1400247490" sldId="328"/>
            <ac:spMk id="3" creationId="{FC3ED9FB-6D3C-D553-965A-881301B9B37A}"/>
          </ac:spMkLst>
        </pc:sp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9:05.964" v="455" actId="20577"/>
        <pc:sldMkLst>
          <pc:docMk/>
          <pc:sldMk cId="3501640823" sldId="329"/>
        </pc:sldMkLst>
        <pc:spChg chg="mod">
          <ac:chgData name="Gustė Valeišaitė" userId="S::guste.valeisaite@vetrungesgimnazija.lt::33fe6e8e-567c-468f-b7c3-77e5eb29f9f8" providerId="AD" clId="Web-{4B4D0B0A-5B0B-AC6F-C177-DDBD082C5F12}" dt="2026-05-09T20:29:05.964" v="455" actId="20577"/>
          <ac:spMkLst>
            <pc:docMk/>
            <pc:sldMk cId="3501640823" sldId="329"/>
            <ac:spMk id="3" creationId="{AB9F771E-EA1D-3F0D-C50F-E71E1CDC43B6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2:02.536" v="401"/>
          <ac:picMkLst>
            <pc:docMk/>
            <pc:sldMk cId="3501640823" sldId="329"/>
            <ac:picMk id="5" creationId="{44124883-0813-3433-4F5F-D63222459D50}"/>
          </ac:picMkLst>
        </pc:pic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9:21.887" v="457" actId="20577"/>
        <pc:sldMkLst>
          <pc:docMk/>
          <pc:sldMk cId="3925773333" sldId="330"/>
        </pc:sldMkLst>
        <pc:spChg chg="mod">
          <ac:chgData name="Gustė Valeišaitė" userId="S::guste.valeisaite@vetrungesgimnazija.lt::33fe6e8e-567c-468f-b7c3-77e5eb29f9f8" providerId="AD" clId="Web-{4B4D0B0A-5B0B-AC6F-C177-DDBD082C5F12}" dt="2026-05-09T20:29:21.887" v="457" actId="20577"/>
          <ac:spMkLst>
            <pc:docMk/>
            <pc:sldMk cId="3925773333" sldId="330"/>
            <ac:spMk id="3" creationId="{FE4DABC2-BD43-9371-40FD-F025D21BE042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1:45.363" v="399"/>
          <ac:picMkLst>
            <pc:docMk/>
            <pc:sldMk cId="3925773333" sldId="330"/>
            <ac:picMk id="4" creationId="{7C9A7478-DDD7-E0F6-19F4-E6ED046B5D84}"/>
          </ac:picMkLst>
        </pc:pic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30:07.800" v="465" actId="20577"/>
        <pc:sldMkLst>
          <pc:docMk/>
          <pc:sldMk cId="1571786234" sldId="331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07.800" v="465" actId="20577"/>
          <ac:spMkLst>
            <pc:docMk/>
            <pc:sldMk cId="1571786234" sldId="331"/>
            <ac:spMk id="3" creationId="{8A3D8CA5-9D65-EDA3-7589-6D6FF65C645B}"/>
          </ac:spMkLst>
        </pc:spChg>
        <pc:picChg chg="del mod">
          <ac:chgData name="Gustė Valeišaitė" userId="S::guste.valeisaite@vetrungesgimnazija.lt::33fe6e8e-567c-468f-b7c3-77e5eb29f9f8" providerId="AD" clId="Web-{4B4D0B0A-5B0B-AC6F-C177-DDBD082C5F12}" dt="2026-05-09T20:20:55.705" v="392"/>
          <ac:picMkLst>
            <pc:docMk/>
            <pc:sldMk cId="1571786234" sldId="331"/>
            <ac:picMk id="4" creationId="{EF0D6C03-B4E3-CBE4-3814-623C81B6BBD7}"/>
          </ac:picMkLst>
        </pc:pic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8:59.948" v="454" actId="20577"/>
        <pc:sldMkLst>
          <pc:docMk/>
          <pc:sldMk cId="3576484846" sldId="332"/>
        </pc:sldMkLst>
        <pc:spChg chg="mod">
          <ac:chgData name="Gustė Valeišaitė" userId="S::guste.valeisaite@vetrungesgimnazija.lt::33fe6e8e-567c-468f-b7c3-77e5eb29f9f8" providerId="AD" clId="Web-{4B4D0B0A-5B0B-AC6F-C177-DDBD082C5F12}" dt="2026-05-09T20:28:59.948" v="454" actId="20577"/>
          <ac:spMkLst>
            <pc:docMk/>
            <pc:sldMk cId="3576484846" sldId="332"/>
            <ac:spMk id="3" creationId="{3F7BC44A-4C7A-4358-2F19-D453177B7C07}"/>
          </ac:spMkLst>
        </pc:spChg>
        <pc:picChg chg="add mod">
          <ac:chgData name="Gustė Valeišaitė" userId="S::guste.valeisaite@vetrungesgimnazija.lt::33fe6e8e-567c-468f-b7c3-77e5eb29f9f8" providerId="AD" clId="Web-{4B4D0B0A-5B0B-AC6F-C177-DDBD082C5F12}" dt="2026-05-09T20:22:14.318" v="403" actId="1076"/>
          <ac:picMkLst>
            <pc:docMk/>
            <pc:sldMk cId="3576484846" sldId="332"/>
            <ac:picMk id="5" creationId="{D1A7DCCB-9CA0-0F9B-5684-F459814BABF6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19:43.265" v="365" actId="20577"/>
        <pc:sldMkLst>
          <pc:docMk/>
          <pc:sldMk cId="1886121002" sldId="333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43.265" v="365" actId="20577"/>
          <ac:spMkLst>
            <pc:docMk/>
            <pc:sldMk cId="1886121002" sldId="333"/>
            <ac:spMk id="3" creationId="{AE652F31-07F0-65B9-8D94-4D066766621D}"/>
          </ac:spMkLst>
        </pc:sp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2:19.958" v="404"/>
        <pc:sldMkLst>
          <pc:docMk/>
          <pc:sldMk cId="830020636" sldId="336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46.281" v="366" actId="20577"/>
          <ac:spMkLst>
            <pc:docMk/>
            <pc:sldMk cId="830020636" sldId="336"/>
            <ac:spMk id="3" creationId="{D37A7D46-2966-7F33-8123-7D8C24B89804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2:19.958" v="404"/>
          <ac:picMkLst>
            <pc:docMk/>
            <pc:sldMk cId="830020636" sldId="336"/>
            <ac:picMk id="9" creationId="{E24A980A-EB51-06C7-A713-3767FE982070}"/>
          </ac:picMkLst>
        </pc:pic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2:28.974" v="405"/>
        <pc:sldMkLst>
          <pc:docMk/>
          <pc:sldMk cId="3745573175" sldId="337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50.984" v="367" actId="20577"/>
          <ac:spMkLst>
            <pc:docMk/>
            <pc:sldMk cId="3745573175" sldId="337"/>
            <ac:spMk id="3" creationId="{462EDE08-2B24-B341-6DDC-0A21DE205BFB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2:28.974" v="405"/>
          <ac:picMkLst>
            <pc:docMk/>
            <pc:sldMk cId="3745573175" sldId="337"/>
            <ac:picMk id="5" creationId="{5B9CDB6D-4ECB-5EC5-DFE1-D97AC6F76318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19:54.844" v="369" actId="20577"/>
        <pc:sldMkLst>
          <pc:docMk/>
          <pc:sldMk cId="3125630563" sldId="338"/>
        </pc:sldMkLst>
        <pc:spChg chg="mod">
          <ac:chgData name="Gustė Valeišaitė" userId="S::guste.valeisaite@vetrungesgimnazija.lt::33fe6e8e-567c-468f-b7c3-77e5eb29f9f8" providerId="AD" clId="Web-{4B4D0B0A-5B0B-AC6F-C177-DDBD082C5F12}" dt="2026-05-09T20:19:54.844" v="369" actId="20577"/>
          <ac:spMkLst>
            <pc:docMk/>
            <pc:sldMk cId="3125630563" sldId="338"/>
            <ac:spMk id="3" creationId="{AD706CD8-ACC3-A72F-F427-A56482DB3D1F}"/>
          </ac:spMkLst>
        </pc:spChg>
      </pc:sldChg>
      <pc:sldChg chg="modSp">
        <pc:chgData name="Gustė Valeišaitė" userId="S::guste.valeisaite@vetrungesgimnazija.lt::33fe6e8e-567c-468f-b7c3-77e5eb29f9f8" providerId="AD" clId="Web-{4B4D0B0A-5B0B-AC6F-C177-DDBD082C5F12}" dt="2026-05-09T20:28:19.522" v="451" actId="20577"/>
        <pc:sldMkLst>
          <pc:docMk/>
          <pc:sldMk cId="1614006187" sldId="339"/>
        </pc:sldMkLst>
        <pc:spChg chg="mod">
          <ac:chgData name="Gustė Valeišaitė" userId="S::guste.valeisaite@vetrungesgimnazija.lt::33fe6e8e-567c-468f-b7c3-77e5eb29f9f8" providerId="AD" clId="Web-{4B4D0B0A-5B0B-AC6F-C177-DDBD082C5F12}" dt="2026-05-09T20:28:19.522" v="451" actId="20577"/>
          <ac:spMkLst>
            <pc:docMk/>
            <pc:sldMk cId="1614006187" sldId="339"/>
            <ac:spMk id="3" creationId="{303FE40E-CCEA-571E-CEB9-8E2692BE507C}"/>
          </ac:spMkLst>
        </pc:sp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8:11.333" v="450" actId="20577"/>
        <pc:sldMkLst>
          <pc:docMk/>
          <pc:sldMk cId="2667279620" sldId="340"/>
        </pc:sldMkLst>
        <pc:spChg chg="mod">
          <ac:chgData name="Gustė Valeišaitė" userId="S::guste.valeisaite@vetrungesgimnazija.lt::33fe6e8e-567c-468f-b7c3-77e5eb29f9f8" providerId="AD" clId="Web-{4B4D0B0A-5B0B-AC6F-C177-DDBD082C5F12}" dt="2026-05-09T20:28:11.333" v="450" actId="20577"/>
          <ac:spMkLst>
            <pc:docMk/>
            <pc:sldMk cId="2667279620" sldId="340"/>
            <ac:spMk id="3" creationId="{4A779F16-6031-A32A-3B6B-A873004EA8E1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2:46.725" v="408"/>
          <ac:picMkLst>
            <pc:docMk/>
            <pc:sldMk cId="2667279620" sldId="340"/>
            <ac:picMk id="5" creationId="{88E050D6-431D-671B-7E98-C69BD834DF7F}"/>
          </ac:picMkLst>
        </pc:pic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7:48.690" v="448" actId="20577"/>
        <pc:sldMkLst>
          <pc:docMk/>
          <pc:sldMk cId="3671782045" sldId="341"/>
        </pc:sldMkLst>
        <pc:spChg chg="mod">
          <ac:chgData name="Gustė Valeišaitė" userId="S::guste.valeisaite@vetrungesgimnazija.lt::33fe6e8e-567c-468f-b7c3-77e5eb29f9f8" providerId="AD" clId="Web-{4B4D0B0A-5B0B-AC6F-C177-DDBD082C5F12}" dt="2026-05-09T20:27:48.690" v="448" actId="20577"/>
          <ac:spMkLst>
            <pc:docMk/>
            <pc:sldMk cId="3671782045" sldId="341"/>
            <ac:spMk id="3" creationId="{F5D19053-B9BD-D347-0D26-58301F96093E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2:53.757" v="409"/>
          <ac:picMkLst>
            <pc:docMk/>
            <pc:sldMk cId="3671782045" sldId="341"/>
            <ac:picMk id="5" creationId="{EF4243E6-5379-50E0-8EBF-D53995EECFAA}"/>
          </ac:picMkLst>
        </pc:picChg>
      </pc:sldChg>
      <pc:sldChg chg="modSp">
        <pc:chgData name="Gustė Valeišaitė" userId="S::guste.valeisaite@vetrungesgimnazija.lt::33fe6e8e-567c-468f-b7c3-77e5eb29f9f8" providerId="AD" clId="Web-{4B4D0B0A-5B0B-AC6F-C177-DDBD082C5F12}" dt="2026-05-09T20:27:57.769" v="449" actId="20577"/>
        <pc:sldMkLst>
          <pc:docMk/>
          <pc:sldMk cId="3645331316" sldId="342"/>
        </pc:sldMkLst>
        <pc:spChg chg="mod">
          <ac:chgData name="Gustė Valeišaitė" userId="S::guste.valeisaite@vetrungesgimnazija.lt::33fe6e8e-567c-468f-b7c3-77e5eb29f9f8" providerId="AD" clId="Web-{4B4D0B0A-5B0B-AC6F-C177-DDBD082C5F12}" dt="2026-05-09T20:27:57.769" v="449" actId="20577"/>
          <ac:spMkLst>
            <pc:docMk/>
            <pc:sldMk cId="3645331316" sldId="342"/>
            <ac:spMk id="3" creationId="{2222D5B2-BD31-074A-E9C0-D66AA3A5F8C5}"/>
          </ac:spMkLst>
        </pc:sp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8:36.352" v="453" actId="20577"/>
        <pc:sldMkLst>
          <pc:docMk/>
          <pc:sldMk cId="2393908141" sldId="343"/>
        </pc:sldMkLst>
        <pc:spChg chg="mod">
          <ac:chgData name="Gustė Valeišaitė" userId="S::guste.valeisaite@vetrungesgimnazija.lt::33fe6e8e-567c-468f-b7c3-77e5eb29f9f8" providerId="AD" clId="Web-{4B4D0B0A-5B0B-AC6F-C177-DDBD082C5F12}" dt="2026-05-09T20:28:36.352" v="453" actId="20577"/>
          <ac:spMkLst>
            <pc:docMk/>
            <pc:sldMk cId="2393908141" sldId="343"/>
            <ac:spMk id="3" creationId="{5A62FBA0-CC14-EBA5-75E8-AC4A9119F829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2:33.521" v="406"/>
          <ac:picMkLst>
            <pc:docMk/>
            <pc:sldMk cId="2393908141" sldId="343"/>
            <ac:picMk id="5" creationId="{B0E9DF6B-AF31-25C2-169B-97C90D8E2347}"/>
          </ac:picMkLst>
        </pc:pic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8:30.898" v="452" actId="20577"/>
        <pc:sldMkLst>
          <pc:docMk/>
          <pc:sldMk cId="2168870582" sldId="344"/>
        </pc:sldMkLst>
        <pc:spChg chg="mod">
          <ac:chgData name="Gustė Valeišaitė" userId="S::guste.valeisaite@vetrungesgimnazija.lt::33fe6e8e-567c-468f-b7c3-77e5eb29f9f8" providerId="AD" clId="Web-{4B4D0B0A-5B0B-AC6F-C177-DDBD082C5F12}" dt="2026-05-09T20:28:30.898" v="452" actId="20577"/>
          <ac:spMkLst>
            <pc:docMk/>
            <pc:sldMk cId="2168870582" sldId="344"/>
            <ac:spMk id="3" creationId="{2F871760-5570-60F2-B82F-D270014B5329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2:41.662" v="407"/>
          <ac:picMkLst>
            <pc:docMk/>
            <pc:sldMk cId="2168870582" sldId="344"/>
            <ac:picMk id="5" creationId="{DC3E262A-77AE-0A47-5DC4-6E50474700B5}"/>
          </ac:picMkLst>
        </pc:picChg>
      </pc:sldChg>
      <pc:sldChg chg="delSp modSp">
        <pc:chgData name="Gustė Valeišaitė" userId="S::guste.valeisaite@vetrungesgimnazija.lt::33fe6e8e-567c-468f-b7c3-77e5eb29f9f8" providerId="AD" clId="Web-{4B4D0B0A-5B0B-AC6F-C177-DDBD082C5F12}" dt="2026-05-09T20:23:01.397" v="410"/>
        <pc:sldMkLst>
          <pc:docMk/>
          <pc:sldMk cId="40315966" sldId="347"/>
        </pc:sldMkLst>
        <pc:spChg chg="mod">
          <ac:chgData name="Gustė Valeišaitė" userId="S::guste.valeisaite@vetrungesgimnazija.lt::33fe6e8e-567c-468f-b7c3-77e5eb29f9f8" providerId="AD" clId="Web-{4B4D0B0A-5B0B-AC6F-C177-DDBD082C5F12}" dt="2026-05-09T20:20:21.751" v="386" actId="20577"/>
          <ac:spMkLst>
            <pc:docMk/>
            <pc:sldMk cId="40315966" sldId="347"/>
            <ac:spMk id="4" creationId="{0E243497-F02C-EE00-D004-777037F96389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23:01.397" v="410"/>
          <ac:picMkLst>
            <pc:docMk/>
            <pc:sldMk cId="40315966" sldId="347"/>
            <ac:picMk id="6" creationId="{BF8C929E-CE32-B889-8504-3AB3923B294E}"/>
          </ac:picMkLst>
        </pc:picChg>
      </pc:sldChg>
      <pc:sldChg chg="addSp modSp">
        <pc:chgData name="Gustė Valeišaitė" userId="S::guste.valeisaite@vetrungesgimnazija.lt::33fe6e8e-567c-468f-b7c3-77e5eb29f9f8" providerId="AD" clId="Web-{4B4D0B0A-5B0B-AC6F-C177-DDBD082C5F12}" dt="2026-05-09T20:23:11.382" v="411"/>
        <pc:sldMkLst>
          <pc:docMk/>
          <pc:sldMk cId="1202890306" sldId="348"/>
        </pc:sldMkLst>
        <pc:spChg chg="mod">
          <ac:chgData name="Gustė Valeišaitė" userId="S::guste.valeisaite@vetrungesgimnazija.lt::33fe6e8e-567c-468f-b7c3-77e5eb29f9f8" providerId="AD" clId="Web-{4B4D0B0A-5B0B-AC6F-C177-DDBD082C5F12}" dt="2026-05-09T20:20:43.596" v="388" actId="20577"/>
          <ac:spMkLst>
            <pc:docMk/>
            <pc:sldMk cId="1202890306" sldId="348"/>
            <ac:spMk id="4" creationId="{8AF317D6-E859-C34F-0AB9-7A69F4F67C9A}"/>
          </ac:spMkLst>
        </pc:spChg>
        <pc:picChg chg="add">
          <ac:chgData name="Gustė Valeišaitė" userId="S::guste.valeisaite@vetrungesgimnazija.lt::33fe6e8e-567c-468f-b7c3-77e5eb29f9f8" providerId="AD" clId="Web-{4B4D0B0A-5B0B-AC6F-C177-DDBD082C5F12}" dt="2026-05-09T20:23:11.382" v="411"/>
          <ac:picMkLst>
            <pc:docMk/>
            <pc:sldMk cId="1202890306" sldId="348"/>
            <ac:picMk id="6" creationId="{DC187629-38B1-D358-0F01-3B4BD0261F0C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4B4D0B0A-5B0B-AC6F-C177-DDBD082C5F12}" dt="2026-05-09T20:27:29.062" v="447" actId="14100"/>
        <pc:sldMkLst>
          <pc:docMk/>
          <pc:sldMk cId="1835118527" sldId="352"/>
        </pc:sldMkLst>
        <pc:spChg chg="mod">
          <ac:chgData name="Gustė Valeišaitė" userId="S::guste.valeisaite@vetrungesgimnazija.lt::33fe6e8e-567c-468f-b7c3-77e5eb29f9f8" providerId="AD" clId="Web-{4B4D0B0A-5B0B-AC6F-C177-DDBD082C5F12}" dt="2026-05-09T19:37:57.736" v="201" actId="20577"/>
          <ac:spMkLst>
            <pc:docMk/>
            <pc:sldMk cId="1835118527" sldId="352"/>
            <ac:spMk id="2" creationId="{2163F5D1-87D6-6EF1-5B62-AF99E0BE28D4}"/>
          </ac:spMkLst>
        </pc:spChg>
        <pc:spChg chg="mod">
          <ac:chgData name="Gustė Valeišaitė" userId="S::guste.valeisaite@vetrungesgimnazija.lt::33fe6e8e-567c-468f-b7c3-77e5eb29f9f8" providerId="AD" clId="Web-{4B4D0B0A-5B0B-AC6F-C177-DDBD082C5F12}" dt="2026-05-09T20:27:29.062" v="447" actId="14100"/>
          <ac:spMkLst>
            <pc:docMk/>
            <pc:sldMk cId="1835118527" sldId="352"/>
            <ac:spMk id="3" creationId="{8621E22C-6E8E-0FB6-1A65-2AE419A64440}"/>
          </ac:spMkLst>
        </pc:spChg>
        <pc:spChg chg="add mod">
          <ac:chgData name="Gustė Valeišaitė" userId="S::guste.valeisaite@vetrungesgimnazija.lt::33fe6e8e-567c-468f-b7c3-77e5eb29f9f8" providerId="AD" clId="Web-{4B4D0B0A-5B0B-AC6F-C177-DDBD082C5F12}" dt="2026-05-09T20:27:26.078" v="446" actId="1076"/>
          <ac:spMkLst>
            <pc:docMk/>
            <pc:sldMk cId="1835118527" sldId="352"/>
            <ac:spMk id="5" creationId="{CD895267-EE8B-BFB7-B573-3A4A62EB04AF}"/>
          </ac:spMkLst>
        </pc:spChg>
        <pc:spChg chg="del">
          <ac:chgData name="Gustė Valeišaitė" userId="S::guste.valeisaite@vetrungesgimnazija.lt::33fe6e8e-567c-468f-b7c3-77e5eb29f9f8" providerId="AD" clId="Web-{4B4D0B0A-5B0B-AC6F-C177-DDBD082C5F12}" dt="2026-05-09T18:11:28.923" v="6"/>
          <ac:spMkLst>
            <pc:docMk/>
            <pc:sldMk cId="1835118527" sldId="352"/>
            <ac:spMk id="7" creationId="{DE2A11E7-4A09-8E54-03F7-D244EEAF0322}"/>
          </ac:spMkLst>
        </pc:spChg>
        <pc:spChg chg="del">
          <ac:chgData name="Gustė Valeišaitė" userId="S::guste.valeisaite@vetrungesgimnazija.lt::33fe6e8e-567c-468f-b7c3-77e5eb29f9f8" providerId="AD" clId="Web-{4B4D0B0A-5B0B-AC6F-C177-DDBD082C5F12}" dt="2026-05-09T18:11:29.985" v="7"/>
          <ac:spMkLst>
            <pc:docMk/>
            <pc:sldMk cId="1835118527" sldId="352"/>
            <ac:spMk id="11" creationId="{5AFB4998-B9FF-CAF1-45E1-087669FCAEC7}"/>
          </ac:spMkLst>
        </pc:spChg>
        <pc:picChg chg="add del mod">
          <ac:chgData name="Gustė Valeišaitė" userId="S::guste.valeisaite@vetrungesgimnazija.lt::33fe6e8e-567c-468f-b7c3-77e5eb29f9f8" providerId="AD" clId="Web-{4B4D0B0A-5B0B-AC6F-C177-DDBD082C5F12}" dt="2026-05-09T18:48:32.498" v="58"/>
          <ac:picMkLst>
            <pc:docMk/>
            <pc:sldMk cId="1835118527" sldId="352"/>
            <ac:picMk id="6" creationId="{11921277-623E-7882-7641-790AF086E378}"/>
          </ac:picMkLst>
        </pc:picChg>
        <pc:picChg chg="add del mod modCrop">
          <ac:chgData name="Gustė Valeišaitė" userId="S::guste.valeisaite@vetrungesgimnazija.lt::33fe6e8e-567c-468f-b7c3-77e5eb29f9f8" providerId="AD" clId="Web-{4B4D0B0A-5B0B-AC6F-C177-DDBD082C5F12}" dt="2026-05-09T19:53:14.960" v="216"/>
          <ac:picMkLst>
            <pc:docMk/>
            <pc:sldMk cId="1835118527" sldId="352"/>
            <ac:picMk id="9" creationId="{0F86E605-96B8-F6BD-1887-3E4992D8646A}"/>
          </ac:picMkLst>
        </pc:picChg>
        <pc:picChg chg="add mod modCrop">
          <ac:chgData name="Gustė Valeišaitė" userId="S::guste.valeisaite@vetrungesgimnazija.lt::33fe6e8e-567c-468f-b7c3-77e5eb29f9f8" providerId="AD" clId="Web-{4B4D0B0A-5B0B-AC6F-C177-DDBD082C5F12}" dt="2026-05-09T19:32:36.099" v="192" actId="1076"/>
          <ac:picMkLst>
            <pc:docMk/>
            <pc:sldMk cId="1835118527" sldId="352"/>
            <ac:picMk id="17" creationId="{CE0989B6-91E6-EDC4-42DE-3EA747F486F1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19:53:18.101" v="217" actId="1076"/>
          <ac:picMkLst>
            <pc:docMk/>
            <pc:sldMk cId="1835118527" sldId="352"/>
            <ac:picMk id="23" creationId="{A968D749-46FE-168B-4B0E-4336EE71BA2B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4B4D0B0A-5B0B-AC6F-C177-DDBD082C5F12}" dt="2026-05-09T20:26:52.464" v="442" actId="20577"/>
        <pc:sldMkLst>
          <pc:docMk/>
          <pc:sldMk cId="4248541437" sldId="353"/>
        </pc:sldMkLst>
        <pc:spChg chg="mod">
          <ac:chgData name="Gustė Valeišaitė" userId="S::guste.valeisaite@vetrungesgimnazija.lt::33fe6e8e-567c-468f-b7c3-77e5eb29f9f8" providerId="AD" clId="Web-{4B4D0B0A-5B0B-AC6F-C177-DDBD082C5F12}" dt="2026-05-09T19:38:01.845" v="202" actId="20577"/>
          <ac:spMkLst>
            <pc:docMk/>
            <pc:sldMk cId="4248541437" sldId="353"/>
            <ac:spMk id="2" creationId="{AC389621-A33D-9FE1-C57D-D52E0B116705}"/>
          </ac:spMkLst>
        </pc:spChg>
        <pc:spChg chg="mod">
          <ac:chgData name="Gustė Valeišaitė" userId="S::guste.valeisaite@vetrungesgimnazija.lt::33fe6e8e-567c-468f-b7c3-77e5eb29f9f8" providerId="AD" clId="Web-{4B4D0B0A-5B0B-AC6F-C177-DDBD082C5F12}" dt="2026-05-09T20:26:52.464" v="442" actId="20577"/>
          <ac:spMkLst>
            <pc:docMk/>
            <pc:sldMk cId="4248541437" sldId="353"/>
            <ac:spMk id="3" creationId="{BE032E35-862B-51B2-89D2-EC098AC9FCDB}"/>
          </ac:spMkLst>
        </pc:spChg>
        <pc:spChg chg="add mod">
          <ac:chgData name="Gustė Valeišaitė" userId="S::guste.valeisaite@vetrungesgimnazija.lt::33fe6e8e-567c-468f-b7c3-77e5eb29f9f8" providerId="AD" clId="Web-{4B4D0B0A-5B0B-AC6F-C177-DDBD082C5F12}" dt="2026-05-09T19:30:21.824" v="183" actId="1076"/>
          <ac:spMkLst>
            <pc:docMk/>
            <pc:sldMk cId="4248541437" sldId="353"/>
            <ac:spMk id="5" creationId="{00DF2479-194C-D805-AC21-C9C158315E50}"/>
          </ac:spMkLst>
        </pc:spChg>
        <pc:picChg chg="add del mod">
          <ac:chgData name="Gustė Valeišaitė" userId="S::guste.valeisaite@vetrungesgimnazija.lt::33fe6e8e-567c-468f-b7c3-77e5eb29f9f8" providerId="AD" clId="Web-{4B4D0B0A-5B0B-AC6F-C177-DDBD082C5F12}" dt="2026-05-09T19:22:28.660" v="102"/>
          <ac:picMkLst>
            <pc:docMk/>
            <pc:sldMk cId="4248541437" sldId="353"/>
            <ac:picMk id="6" creationId="{7BF0FB17-0FF3-3F9C-66EF-5F965EDF60D3}"/>
          </ac:picMkLst>
        </pc:picChg>
        <pc:picChg chg="add del mod">
          <ac:chgData name="Gustė Valeišaitė" userId="S::guste.valeisaite@vetrungesgimnazija.lt::33fe6e8e-567c-468f-b7c3-77e5eb29f9f8" providerId="AD" clId="Web-{4B4D0B0A-5B0B-AC6F-C177-DDBD082C5F12}" dt="2026-05-09T19:22:29.676" v="103"/>
          <ac:picMkLst>
            <pc:docMk/>
            <pc:sldMk cId="4248541437" sldId="353"/>
            <ac:picMk id="7" creationId="{0FAA15F1-CA91-A2D2-1393-D99124E47264}"/>
          </ac:picMkLst>
        </pc:picChg>
        <pc:picChg chg="add del mod">
          <ac:chgData name="Gustė Valeišaitė" userId="S::guste.valeisaite@vetrungesgimnazija.lt::33fe6e8e-567c-468f-b7c3-77e5eb29f9f8" providerId="AD" clId="Web-{4B4D0B0A-5B0B-AC6F-C177-DDBD082C5F12}" dt="2026-05-09T19:23:39.477" v="126"/>
          <ac:picMkLst>
            <pc:docMk/>
            <pc:sldMk cId="4248541437" sldId="353"/>
            <ac:picMk id="9" creationId="{75F2B58F-E46F-F7AF-C6AA-61161C575F21}"/>
          </ac:picMkLst>
        </pc:picChg>
        <pc:picChg chg="add del mod">
          <ac:chgData name="Gustė Valeišaitė" userId="S::guste.valeisaite@vetrungesgimnazija.lt::33fe6e8e-567c-468f-b7c3-77e5eb29f9f8" providerId="AD" clId="Web-{4B4D0B0A-5B0B-AC6F-C177-DDBD082C5F12}" dt="2026-05-09T19:53:53.667" v="218"/>
          <ac:picMkLst>
            <pc:docMk/>
            <pc:sldMk cId="4248541437" sldId="353"/>
            <ac:picMk id="11" creationId="{242CC4E5-5220-2154-F388-EE2DEB7EAC7E}"/>
          </ac:picMkLst>
        </pc:picChg>
        <pc:picChg chg="add mod modCrop">
          <ac:chgData name="Gustė Valeišaitė" userId="S::guste.valeisaite@vetrungesgimnazija.lt::33fe6e8e-567c-468f-b7c3-77e5eb29f9f8" providerId="AD" clId="Web-{4B4D0B0A-5B0B-AC6F-C177-DDBD082C5F12}" dt="2026-05-09T19:30:34.731" v="188" actId="1076"/>
          <ac:picMkLst>
            <pc:docMk/>
            <pc:sldMk cId="4248541437" sldId="353"/>
            <ac:picMk id="17" creationId="{773CA345-5EAE-D0AF-5601-A6F27CD9FF6C}"/>
          </ac:picMkLst>
        </pc:picChg>
        <pc:picChg chg="add mod modCrop">
          <ac:chgData name="Gustė Valeišaitė" userId="S::guste.valeisaite@vetrungesgimnazija.lt::33fe6e8e-567c-468f-b7c3-77e5eb29f9f8" providerId="AD" clId="Web-{4B4D0B0A-5B0B-AC6F-C177-DDBD082C5F12}" dt="2026-05-09T19:30:31.012" v="186" actId="1076"/>
          <ac:picMkLst>
            <pc:docMk/>
            <pc:sldMk cId="4248541437" sldId="353"/>
            <ac:picMk id="23" creationId="{75366D9D-4226-3A1B-9B06-06ED1C0360D2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19:53:59.293" v="220" actId="1076"/>
          <ac:picMkLst>
            <pc:docMk/>
            <pc:sldMk cId="4248541437" sldId="353"/>
            <ac:picMk id="24" creationId="{8826542A-10E4-E7A9-C979-7E97B9191632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4B4D0B0A-5B0B-AC6F-C177-DDBD082C5F12}" dt="2026-05-09T20:33:58.690" v="479" actId="1076"/>
        <pc:sldMkLst>
          <pc:docMk/>
          <pc:sldMk cId="1581242108" sldId="354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31.287" v="468" actId="20577"/>
          <ac:spMkLst>
            <pc:docMk/>
            <pc:sldMk cId="1581242108" sldId="354"/>
            <ac:spMk id="3" creationId="{21AE4072-8A49-3BE7-774B-7CC00AB70775}"/>
          </ac:spMkLst>
        </pc:spChg>
        <pc:picChg chg="add del mod">
          <ac:chgData name="Gustė Valeišaitė" userId="S::guste.valeisaite@vetrungesgimnazija.lt::33fe6e8e-567c-468f-b7c3-77e5eb29f9f8" providerId="AD" clId="Web-{4B4D0B0A-5B0B-AC6F-C177-DDBD082C5F12}" dt="2026-05-09T20:17:54.432" v="328"/>
          <ac:picMkLst>
            <pc:docMk/>
            <pc:sldMk cId="1581242108" sldId="354"/>
            <ac:picMk id="7" creationId="{29800E7F-F1A8-053A-1DF3-59C77A0D92EA}"/>
          </ac:picMkLst>
        </pc:picChg>
        <pc:picChg chg="add del mod modCrop">
          <ac:chgData name="Gustė Valeišaitė" userId="S::guste.valeisaite@vetrungesgimnazija.lt::33fe6e8e-567c-468f-b7c3-77e5eb29f9f8" providerId="AD" clId="Web-{4B4D0B0A-5B0B-AC6F-C177-DDBD082C5F12}" dt="2026-05-09T20:33:49.049" v="476"/>
          <ac:picMkLst>
            <pc:docMk/>
            <pc:sldMk cId="1581242108" sldId="354"/>
            <ac:picMk id="8" creationId="{71226835-E722-049B-F985-FC11F0561AFA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20:33:58.690" v="479" actId="1076"/>
          <ac:picMkLst>
            <pc:docMk/>
            <pc:sldMk cId="1581242108" sldId="354"/>
            <ac:picMk id="9" creationId="{35A40CD6-7B51-FA07-5E80-4EE9D12E2CF0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4B4D0B0A-5B0B-AC6F-C177-DDBD082C5F12}" dt="2026-05-09T20:30:25.833" v="467" actId="20577"/>
        <pc:sldMkLst>
          <pc:docMk/>
          <pc:sldMk cId="3638510879" sldId="355"/>
        </pc:sldMkLst>
        <pc:spChg chg="mod">
          <ac:chgData name="Gustė Valeišaitė" userId="S::guste.valeisaite@vetrungesgimnazija.lt::33fe6e8e-567c-468f-b7c3-77e5eb29f9f8" providerId="AD" clId="Web-{4B4D0B0A-5B0B-AC6F-C177-DDBD082C5F12}" dt="2026-05-09T20:30:25.833" v="467" actId="20577"/>
          <ac:spMkLst>
            <pc:docMk/>
            <pc:sldMk cId="3638510879" sldId="355"/>
            <ac:spMk id="3" creationId="{FE69BE9F-956C-A00D-C017-7AEC23F0F2B4}"/>
          </ac:spMkLst>
        </pc:spChg>
        <pc:picChg chg="del">
          <ac:chgData name="Gustė Valeišaitė" userId="S::guste.valeisaite@vetrungesgimnazija.lt::33fe6e8e-567c-468f-b7c3-77e5eb29f9f8" providerId="AD" clId="Web-{4B4D0B0A-5B0B-AC6F-C177-DDBD082C5F12}" dt="2026-05-09T20:14:20.998" v="316"/>
          <ac:picMkLst>
            <pc:docMk/>
            <pc:sldMk cId="3638510879" sldId="355"/>
            <ac:picMk id="7" creationId="{FA33942A-1B36-2AC9-89FD-9087AA336E4D}"/>
          </ac:picMkLst>
        </pc:picChg>
        <pc:picChg chg="add del mod modCrop">
          <ac:chgData name="Gustė Valeišaitė" userId="S::guste.valeisaite@vetrungesgimnazija.lt::33fe6e8e-567c-468f-b7c3-77e5eb29f9f8" providerId="AD" clId="Web-{4B4D0B0A-5B0B-AC6F-C177-DDBD082C5F12}" dt="2026-05-09T20:16:01.864" v="323"/>
          <ac:picMkLst>
            <pc:docMk/>
            <pc:sldMk cId="3638510879" sldId="355"/>
            <ac:picMk id="8" creationId="{500A9419-4840-DF5C-AF92-7614B451A59C}"/>
          </ac:picMkLst>
        </pc:picChg>
        <pc:picChg chg="add mod modCrop">
          <ac:chgData name="Gustė Valeišaitė" userId="S::guste.valeisaite@vetrungesgimnazija.lt::33fe6e8e-567c-468f-b7c3-77e5eb29f9f8" providerId="AD" clId="Web-{4B4D0B0A-5B0B-AC6F-C177-DDBD082C5F12}" dt="2026-05-09T20:18:28.090" v="336" actId="1076"/>
          <ac:picMkLst>
            <pc:docMk/>
            <pc:sldMk cId="3638510879" sldId="355"/>
            <ac:picMk id="9" creationId="{351D35D7-64D9-4270-5617-57727804B1FF}"/>
          </ac:picMkLst>
        </pc:picChg>
        <pc:picChg chg="add mod">
          <ac:chgData name="Gustė Valeišaitė" userId="S::guste.valeisaite@vetrungesgimnazija.lt::33fe6e8e-567c-468f-b7c3-77e5eb29f9f8" providerId="AD" clId="Web-{4B4D0B0A-5B0B-AC6F-C177-DDBD082C5F12}" dt="2026-05-09T20:20:52.065" v="390" actId="1076"/>
          <ac:picMkLst>
            <pc:docMk/>
            <pc:sldMk cId="3638510879" sldId="355"/>
            <ac:picMk id="12" creationId="{7F100B6A-FB8E-07A5-A615-904A1D2076F0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24110F23-4EF9-E94D-D958-8644A317EDB9}"/>
    <pc:docChg chg="modSld">
      <pc:chgData name="Birutė Žukauskienė" userId="S::birute.zukauskiene@vetrungesgimnazija.lt::98e565df-79cc-47e3-b15d-62e9a535fb46" providerId="AD" clId="Web-{24110F23-4EF9-E94D-D958-8644A317EDB9}" dt="2026-05-09T12:19:45.197" v="63" actId="20577"/>
      <pc:docMkLst>
        <pc:docMk/>
      </pc:docMkLst>
      <pc:sldChg chg="modSp">
        <pc:chgData name="Birutė Žukauskienė" userId="S::birute.zukauskiene@vetrungesgimnazija.lt::98e565df-79cc-47e3-b15d-62e9a535fb46" providerId="AD" clId="Web-{24110F23-4EF9-E94D-D958-8644A317EDB9}" dt="2026-05-09T12:13:10.506" v="7" actId="20577"/>
        <pc:sldMkLst>
          <pc:docMk/>
          <pc:sldMk cId="424736396" sldId="256"/>
        </pc:sldMkLst>
        <pc:spChg chg="mod">
          <ac:chgData name="Birutė Žukauskienė" userId="S::birute.zukauskiene@vetrungesgimnazija.lt::98e565df-79cc-47e3-b15d-62e9a535fb46" providerId="AD" clId="Web-{24110F23-4EF9-E94D-D958-8644A317EDB9}" dt="2026-05-09T12:12:58.569" v="6" actId="20577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Birutė Žukauskienė" userId="S::birute.zukauskiene@vetrungesgimnazija.lt::98e565df-79cc-47e3-b15d-62e9a535fb46" providerId="AD" clId="Web-{24110F23-4EF9-E94D-D958-8644A317EDB9}" dt="2026-05-09T12:13:10.506" v="7" actId="20577"/>
          <ac:spMkLst>
            <pc:docMk/>
            <pc:sldMk cId="424736396" sldId="256"/>
            <ac:spMk id="3" creationId="{00000000-0000-0000-0000-000000000000}"/>
          </ac:spMkLst>
        </pc:spChg>
      </pc:sldChg>
      <pc:sldChg chg="modSp">
        <pc:chgData name="Birutė Žukauskienė" userId="S::birute.zukauskiene@vetrungesgimnazija.lt::98e565df-79cc-47e3-b15d-62e9a535fb46" providerId="AD" clId="Web-{24110F23-4EF9-E94D-D958-8644A317EDB9}" dt="2026-05-09T12:08:18.832" v="3" actId="20577"/>
        <pc:sldMkLst>
          <pc:docMk/>
          <pc:sldMk cId="3650910219" sldId="272"/>
        </pc:sldMkLst>
        <pc:spChg chg="mod">
          <ac:chgData name="Birutė Žukauskienė" userId="S::birute.zukauskiene@vetrungesgimnazija.lt::98e565df-79cc-47e3-b15d-62e9a535fb46" providerId="AD" clId="Web-{24110F23-4EF9-E94D-D958-8644A317EDB9}" dt="2026-05-09T12:08:18.832" v="3" actId="20577"/>
          <ac:spMkLst>
            <pc:docMk/>
            <pc:sldMk cId="3650910219" sldId="272"/>
            <ac:spMk id="3" creationId="{52795718-6A07-596C-8FBA-84C96F84E848}"/>
          </ac:spMkLst>
        </pc:spChg>
      </pc:sldChg>
      <pc:sldChg chg="modSp">
        <pc:chgData name="Birutė Žukauskienė" userId="S::birute.zukauskiene@vetrungesgimnazija.lt::98e565df-79cc-47e3-b15d-62e9a535fb46" providerId="AD" clId="Web-{24110F23-4EF9-E94D-D958-8644A317EDB9}" dt="2026-05-09T12:19:45.197" v="63" actId="20577"/>
        <pc:sldMkLst>
          <pc:docMk/>
          <pc:sldMk cId="2852502200" sldId="313"/>
        </pc:sldMkLst>
        <pc:spChg chg="mod">
          <ac:chgData name="Birutė Žukauskienė" userId="S::birute.zukauskiene@vetrungesgimnazija.lt::98e565df-79cc-47e3-b15d-62e9a535fb46" providerId="AD" clId="Web-{24110F23-4EF9-E94D-D958-8644A317EDB9}" dt="2026-05-09T12:15:49.945" v="21" actId="1076"/>
          <ac:spMkLst>
            <pc:docMk/>
            <pc:sldMk cId="2852502200" sldId="313"/>
            <ac:spMk id="2" creationId="{9211C18C-8105-9EA3-D7D7-5563BA2ED045}"/>
          </ac:spMkLst>
        </pc:spChg>
        <pc:spChg chg="mod">
          <ac:chgData name="Birutė Žukauskienė" userId="S::birute.zukauskiene@vetrungesgimnazija.lt::98e565df-79cc-47e3-b15d-62e9a535fb46" providerId="AD" clId="Web-{24110F23-4EF9-E94D-D958-8644A317EDB9}" dt="2026-05-09T12:16:54.648" v="33" actId="1076"/>
          <ac:spMkLst>
            <pc:docMk/>
            <pc:sldMk cId="2852502200" sldId="313"/>
            <ac:spMk id="3" creationId="{F30BEBC6-7EFA-166B-7E12-D3626C242F42}"/>
          </ac:spMkLst>
        </pc:spChg>
        <pc:spChg chg="mod">
          <ac:chgData name="Birutė Žukauskienė" userId="S::birute.zukauskiene@vetrungesgimnazija.lt::98e565df-79cc-47e3-b15d-62e9a535fb46" providerId="AD" clId="Web-{24110F23-4EF9-E94D-D958-8644A317EDB9}" dt="2026-05-09T12:19:45.197" v="63" actId="20577"/>
          <ac:spMkLst>
            <pc:docMk/>
            <pc:sldMk cId="2852502200" sldId="313"/>
            <ac:spMk id="7" creationId="{E56076CA-BB8C-F5CA-C14F-2D27576828E0}"/>
          </ac:spMkLst>
        </pc:spChg>
        <pc:spChg chg="mod">
          <ac:chgData name="Birutė Žukauskienė" userId="S::birute.zukauskiene@vetrungesgimnazija.lt::98e565df-79cc-47e3-b15d-62e9a535fb46" providerId="AD" clId="Web-{24110F23-4EF9-E94D-D958-8644A317EDB9}" dt="2026-05-09T12:19:13.635" v="58" actId="1076"/>
          <ac:spMkLst>
            <pc:docMk/>
            <pc:sldMk cId="2852502200" sldId="313"/>
            <ac:spMk id="8" creationId="{BBE47880-5E6B-63A3-FFAC-96AA2AA07ACD}"/>
          </ac:spMkLst>
        </pc:spChg>
        <pc:spChg chg="mod">
          <ac:chgData name="Birutė Žukauskienė" userId="S::birute.zukauskiene@vetrungesgimnazija.lt::98e565df-79cc-47e3-b15d-62e9a535fb46" providerId="AD" clId="Web-{24110F23-4EF9-E94D-D958-8644A317EDB9}" dt="2026-05-09T12:19:20.463" v="60" actId="1076"/>
          <ac:spMkLst>
            <pc:docMk/>
            <pc:sldMk cId="2852502200" sldId="313"/>
            <ac:spMk id="9" creationId="{A6AE8E44-62CC-9BA1-9F25-6ABC7883BD0C}"/>
          </ac:spMkLst>
        </pc:spChg>
      </pc:sldChg>
    </pc:docChg>
  </pc:docChgLst>
  <pc:docChgLst>
    <pc:chgData name="Gabrielė  Vičaitė" userId="S::gabriele.vicaite@vetrungesgimnazija.lt::68b1caff-1f19-4f7f-9a39-772767741ecf" providerId="AD" clId="Web-{9F51BC47-386E-2ECF-513F-F8EDD0E12A6F}"/>
    <pc:docChg chg="modSld">
      <pc:chgData name="Gabrielė  Vičaitė" userId="S::gabriele.vicaite@vetrungesgimnazija.lt::68b1caff-1f19-4f7f-9a39-772767741ecf" providerId="AD" clId="Web-{9F51BC47-386E-2ECF-513F-F8EDD0E12A6F}" dt="2026-05-05T13:02:11.455" v="7"/>
      <pc:docMkLst>
        <pc:docMk/>
      </pc:docMkLst>
      <pc:sldChg chg="modTransition">
        <pc:chgData name="Gabrielė  Vičaitė" userId="S::gabriele.vicaite@vetrungesgimnazija.lt::68b1caff-1f19-4f7f-9a39-772767741ecf" providerId="AD" clId="Web-{9F51BC47-386E-2ECF-513F-F8EDD0E12A6F}" dt="2026-05-05T13:01:57.752" v="6"/>
        <pc:sldMkLst>
          <pc:docMk/>
          <pc:sldMk cId="3811649699" sldId="258"/>
        </pc:sldMkLst>
      </pc:sldChg>
      <pc:sldChg chg="modTransition">
        <pc:chgData name="Gabrielė  Vičaitė" userId="S::gabriele.vicaite@vetrungesgimnazija.lt::68b1caff-1f19-4f7f-9a39-772767741ecf" providerId="AD" clId="Web-{9F51BC47-386E-2ECF-513F-F8EDD0E12A6F}" dt="2026-05-05T13:01:38.189" v="4"/>
        <pc:sldMkLst>
          <pc:docMk/>
          <pc:sldMk cId="1788787488" sldId="260"/>
        </pc:sldMkLst>
      </pc:sldChg>
      <pc:sldChg chg="modTransition">
        <pc:chgData name="Gabrielė  Vičaitė" userId="S::gabriele.vicaite@vetrungesgimnazija.lt::68b1caff-1f19-4f7f-9a39-772767741ecf" providerId="AD" clId="Web-{9F51BC47-386E-2ECF-513F-F8EDD0E12A6F}" dt="2026-05-05T12:58:36.470" v="1"/>
        <pc:sldMkLst>
          <pc:docMk/>
          <pc:sldMk cId="3650910219" sldId="272"/>
        </pc:sldMkLst>
      </pc:sldChg>
      <pc:sldChg chg="modTransition">
        <pc:chgData name="Gabrielė  Vičaitė" userId="S::gabriele.vicaite@vetrungesgimnazija.lt::68b1caff-1f19-4f7f-9a39-772767741ecf" providerId="AD" clId="Web-{9F51BC47-386E-2ECF-513F-F8EDD0E12A6F}" dt="2026-05-05T12:58:40.986" v="2"/>
        <pc:sldMkLst>
          <pc:docMk/>
          <pc:sldMk cId="396186114" sldId="307"/>
        </pc:sldMkLst>
      </pc:sldChg>
      <pc:sldChg chg="modTransition">
        <pc:chgData name="Gabrielė  Vičaitė" userId="S::gabriele.vicaite@vetrungesgimnazija.lt::68b1caff-1f19-4f7f-9a39-772767741ecf" providerId="AD" clId="Web-{9F51BC47-386E-2ECF-513F-F8EDD0E12A6F}" dt="2026-05-05T12:59:09.767" v="3"/>
        <pc:sldMkLst>
          <pc:docMk/>
          <pc:sldMk cId="2852502200" sldId="313"/>
        </pc:sldMkLst>
      </pc:sldChg>
      <pc:sldChg chg="modTransition">
        <pc:chgData name="Gabrielė  Vičaitė" userId="S::gabriele.vicaite@vetrungesgimnazija.lt::68b1caff-1f19-4f7f-9a39-772767741ecf" providerId="AD" clId="Web-{9F51BC47-386E-2ECF-513F-F8EDD0E12A6F}" dt="2026-05-05T13:02:11.455" v="7"/>
        <pc:sldMkLst>
          <pc:docMk/>
          <pc:sldMk cId="280754605" sldId="327"/>
        </pc:sldMkLst>
      </pc:sldChg>
    </pc:docChg>
  </pc:docChgLst>
  <pc:docChgLst>
    <pc:chgData name="Gabrielė  Vičaitė" userId="S::gabriele.vicaite@vetrungesgimnazija.lt::68b1caff-1f19-4f7f-9a39-772767741ecf" providerId="AD" clId="Web-{EAF429B5-C7C6-D756-9650-40F552882878}"/>
    <pc:docChg chg="modSld">
      <pc:chgData name="Gabrielė  Vičaitė" userId="S::gabriele.vicaite@vetrungesgimnazija.lt::68b1caff-1f19-4f7f-9a39-772767741ecf" providerId="AD" clId="Web-{EAF429B5-C7C6-D756-9650-40F552882878}" dt="2026-05-05T13:15:50.308" v="139" actId="20577"/>
      <pc:docMkLst>
        <pc:docMk/>
      </pc:docMkLst>
      <pc:sldChg chg="modTransition">
        <pc:chgData name="Gabrielė  Vičaitė" userId="S::gabriele.vicaite@vetrungesgimnazija.lt::68b1caff-1f19-4f7f-9a39-772767741ecf" providerId="AD" clId="Web-{EAF429B5-C7C6-D756-9650-40F552882878}" dt="2026-05-05T13:10:23.043" v="46"/>
        <pc:sldMkLst>
          <pc:docMk/>
          <pc:sldMk cId="2709017403" sldId="257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38.246" v="53"/>
        <pc:sldMkLst>
          <pc:docMk/>
          <pc:sldMk cId="3811649699" sldId="258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34.168" v="51"/>
        <pc:sldMkLst>
          <pc:docMk/>
          <pc:sldMk cId="1788787488" sldId="260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48.746" v="98"/>
        <pc:sldMkLst>
          <pc:docMk/>
          <pc:sldMk cId="1019692867" sldId="26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27.293" v="48"/>
        <pc:sldMkLst>
          <pc:docMk/>
          <pc:sldMk cId="3650910219" sldId="27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16.199" v="64"/>
        <pc:sldMkLst>
          <pc:docMk/>
          <pc:sldMk cId="2632733999" sldId="289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55.262" v="58"/>
        <pc:sldMkLst>
          <pc:docMk/>
          <pc:sldMk cId="3100805430" sldId="296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07.559" v="62"/>
        <pc:sldMkLst>
          <pc:docMk/>
          <pc:sldMk cId="3117279567" sldId="297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04:08.280" v="8"/>
        <pc:sldMkLst>
          <pc:docMk/>
          <pc:sldMk cId="391431999" sldId="298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53.278" v="57"/>
        <pc:sldMkLst>
          <pc:docMk/>
          <pc:sldMk cId="3807886536" sldId="299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03:56.405" v="4"/>
        <pc:sldMkLst>
          <pc:docMk/>
          <pc:sldMk cId="3637356115" sldId="301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00.574" v="59"/>
        <pc:sldMkLst>
          <pc:docMk/>
          <pc:sldMk cId="1700257359" sldId="30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02.027" v="60"/>
        <pc:sldMkLst>
          <pc:docMk/>
          <pc:sldMk cId="4217934886" sldId="303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03.543" v="61"/>
        <pc:sldMkLst>
          <pc:docMk/>
          <pc:sldMk cId="4120421328" sldId="304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13.231" v="63"/>
        <pc:sldMkLst>
          <pc:docMk/>
          <pc:sldMk cId="143170150" sldId="305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28.090" v="67"/>
        <pc:sldMkLst>
          <pc:docMk/>
          <pc:sldMk cId="25033758" sldId="306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30.981" v="49"/>
        <pc:sldMkLst>
          <pc:docMk/>
          <pc:sldMk cId="396186114" sldId="307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32.528" v="50"/>
        <pc:sldMkLst>
          <pc:docMk/>
          <pc:sldMk cId="2852502200" sldId="313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53.074" v="77"/>
        <pc:sldMkLst>
          <pc:docMk/>
          <pc:sldMk cId="1346007492" sldId="314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42.761" v="96"/>
        <pc:sldMkLst>
          <pc:docMk/>
          <pc:sldMk cId="1181420431" sldId="315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48.105" v="74"/>
        <pc:sldMkLst>
          <pc:docMk/>
          <pc:sldMk cId="320387416" sldId="318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49.637" v="75"/>
        <pc:sldMkLst>
          <pc:docMk/>
          <pc:sldMk cId="3143592578" sldId="319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30.543" v="68"/>
        <pc:sldMkLst>
          <pc:docMk/>
          <pc:sldMk cId="396086552" sldId="320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38.730" v="71"/>
        <pc:sldMkLst>
          <pc:docMk/>
          <pc:sldMk cId="253694286" sldId="321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56.246" v="78"/>
        <pc:sldMkLst>
          <pc:docMk/>
          <pc:sldMk cId="1302876312" sldId="32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41.402" v="72"/>
        <pc:sldMkLst>
          <pc:docMk/>
          <pc:sldMk cId="1252006486" sldId="323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46.230" v="73"/>
        <pc:sldMkLst>
          <pc:docMk/>
          <pc:sldMk cId="695738558" sldId="324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48.715" v="55"/>
        <pc:sldMkLst>
          <pc:docMk/>
          <pc:sldMk cId="3168343890" sldId="325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0:42.246" v="54"/>
        <pc:sldMkLst>
          <pc:docMk/>
          <pc:sldMk cId="280754605" sldId="327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34.059" v="69"/>
        <pc:sldMkLst>
          <pc:docMk/>
          <pc:sldMk cId="1400247490" sldId="328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58.621" v="79"/>
        <pc:sldMkLst>
          <pc:docMk/>
          <pc:sldMk cId="3501640823" sldId="329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51.152" v="76"/>
        <pc:sldMkLst>
          <pc:docMk/>
          <pc:sldMk cId="3925773333" sldId="330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1:36.309" v="70"/>
        <pc:sldMkLst>
          <pc:docMk/>
          <pc:sldMk cId="1571786234" sldId="331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00.418" v="80"/>
        <pc:sldMkLst>
          <pc:docMk/>
          <pc:sldMk cId="3576484846" sldId="33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02.496" v="81"/>
        <pc:sldMkLst>
          <pc:docMk/>
          <pc:sldMk cId="1886121002" sldId="333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04.980" v="82"/>
        <pc:sldMkLst>
          <pc:docMk/>
          <pc:sldMk cId="830020636" sldId="336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09.074" v="83"/>
        <pc:sldMkLst>
          <pc:docMk/>
          <pc:sldMk cId="3745573175" sldId="337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14.949" v="84"/>
        <pc:sldMkLst>
          <pc:docMk/>
          <pc:sldMk cId="3125630563" sldId="338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16.574" v="85"/>
        <pc:sldMkLst>
          <pc:docMk/>
          <pc:sldMk cId="1614006187" sldId="339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18.183" v="86"/>
        <pc:sldMkLst>
          <pc:docMk/>
          <pc:sldMk cId="2667279620" sldId="340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20.199" v="87"/>
        <pc:sldMkLst>
          <pc:docMk/>
          <pc:sldMk cId="3671782045" sldId="341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25.402" v="89"/>
        <pc:sldMkLst>
          <pc:docMk/>
          <pc:sldMk cId="3645331316" sldId="342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27.636" v="90"/>
        <pc:sldMkLst>
          <pc:docMk/>
          <pc:sldMk cId="2393908141" sldId="343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29.824" v="91"/>
        <pc:sldMkLst>
          <pc:docMk/>
          <pc:sldMk cId="2168870582" sldId="344"/>
        </pc:sldMkLst>
      </pc:sldChg>
      <pc:sldChg chg="modTransition">
        <pc:chgData name="Gabrielė  Vičaitė" userId="S::gabriele.vicaite@vetrungesgimnazija.lt::68b1caff-1f19-4f7f-9a39-772767741ecf" providerId="AD" clId="Web-{EAF429B5-C7C6-D756-9650-40F552882878}" dt="2026-05-05T13:12:36.824" v="94"/>
        <pc:sldMkLst>
          <pc:docMk/>
          <pc:sldMk cId="40315966" sldId="347"/>
        </pc:sldMkLst>
      </pc:sldChg>
    </pc:docChg>
  </pc:docChgLst>
  <pc:docChgLst>
    <pc:chgData name="Gustė Valeišaitė" userId="S::guste.valeisaite@vetrungesgimnazija.lt::33fe6e8e-567c-468f-b7c3-77e5eb29f9f8" providerId="AD" clId="Web-{15D745D1-480B-5B2E-2181-2C4757C0E28B}"/>
    <pc:docChg chg="addSld delSld modSld sldOrd">
      <pc:chgData name="Gustė Valeišaitė" userId="S::guste.valeisaite@vetrungesgimnazija.lt::33fe6e8e-567c-468f-b7c3-77e5eb29f9f8" providerId="AD" clId="Web-{15D745D1-480B-5B2E-2181-2C4757C0E28B}" dt="2026-05-04T19:21:02.278" v="899"/>
      <pc:docMkLst>
        <pc:docMk/>
      </pc:docMkLst>
      <pc:sldChg chg="modSp">
        <pc:chgData name="Gustė Valeišaitė" userId="S::guste.valeisaite@vetrungesgimnazija.lt::33fe6e8e-567c-468f-b7c3-77e5eb29f9f8" providerId="AD" clId="Web-{15D745D1-480B-5B2E-2181-2C4757C0E28B}" dt="2026-05-04T14:03:26.963" v="114" actId="20577"/>
        <pc:sldMkLst>
          <pc:docMk/>
          <pc:sldMk cId="424736396" sldId="256"/>
        </pc:sldMkLst>
        <pc:spChg chg="mod">
          <ac:chgData name="Gustė Valeišaitė" userId="S::guste.valeisaite@vetrungesgimnazija.lt::33fe6e8e-567c-468f-b7c3-77e5eb29f9f8" providerId="AD" clId="Web-{15D745D1-480B-5B2E-2181-2C4757C0E28B}" dt="2026-05-04T14:03:26.963" v="114" actId="20577"/>
          <ac:spMkLst>
            <pc:docMk/>
            <pc:sldMk cId="424736396" sldId="256"/>
            <ac:spMk id="3" creationId="{00000000-0000-0000-0000-000000000000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5:56.269" v="133" actId="20577"/>
        <pc:sldMkLst>
          <pc:docMk/>
          <pc:sldMk cId="2709017403" sldId="257"/>
        </pc:sldMkLst>
        <pc:spChg chg="mod">
          <ac:chgData name="Gustė Valeišaitė" userId="S::guste.valeisaite@vetrungesgimnazija.lt::33fe6e8e-567c-468f-b7c3-77e5eb29f9f8" providerId="AD" clId="Web-{15D745D1-480B-5B2E-2181-2C4757C0E28B}" dt="2026-05-04T14:05:56.269" v="133" actId="20577"/>
          <ac:spMkLst>
            <pc:docMk/>
            <pc:sldMk cId="2709017403" sldId="257"/>
            <ac:spMk id="2" creationId="{2F1A4A41-5872-55E0-A12D-243B269EB822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4:03:36.557" v="115" actId="20577"/>
          <ac:spMkLst>
            <pc:docMk/>
            <pc:sldMk cId="2709017403" sldId="257"/>
            <ac:spMk id="3" creationId="{B05C8A36-5F93-253C-EEAD-3721EB399B82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1:31.180" v="95" actId="20577"/>
        <pc:sldMkLst>
          <pc:docMk/>
          <pc:sldMk cId="3811649699" sldId="258"/>
        </pc:sldMkLst>
        <pc:spChg chg="mod">
          <ac:chgData name="Gustė Valeišaitė" userId="S::guste.valeisaite@vetrungesgimnazija.lt::33fe6e8e-567c-468f-b7c3-77e5eb29f9f8" providerId="AD" clId="Web-{15D745D1-480B-5B2E-2181-2C4757C0E28B}" dt="2026-05-04T14:01:27.430" v="94" actId="20577"/>
          <ac:spMkLst>
            <pc:docMk/>
            <pc:sldMk cId="3811649699" sldId="258"/>
            <ac:spMk id="2" creationId="{27695D7D-28AF-0386-EBB3-B673D84DC782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4:01:31.180" v="95" actId="20577"/>
          <ac:spMkLst>
            <pc:docMk/>
            <pc:sldMk cId="3811649699" sldId="258"/>
            <ac:spMk id="7" creationId="{A7E2662E-1619-B8F7-351C-1FAAE6DCB884}"/>
          </ac:spMkLst>
        </pc:spChg>
      </pc:sldChg>
      <pc:sldChg chg="addSp delSp modSp">
        <pc:chgData name="Gustė Valeišaitė" userId="S::guste.valeisaite@vetrungesgimnazija.lt::33fe6e8e-567c-468f-b7c3-77e5eb29f9f8" providerId="AD" clId="Web-{15D745D1-480B-5B2E-2181-2C4757C0E28B}" dt="2026-05-04T19:20:36.496" v="896" actId="1076"/>
        <pc:sldMkLst>
          <pc:docMk/>
          <pc:sldMk cId="1788787488" sldId="260"/>
        </pc:sldMkLst>
        <pc:spChg chg="mod">
          <ac:chgData name="Gustė Valeišaitė" userId="S::guste.valeisaite@vetrungesgimnazija.lt::33fe6e8e-567c-468f-b7c3-77e5eb29f9f8" providerId="AD" clId="Web-{15D745D1-480B-5B2E-2181-2C4757C0E28B}" dt="2026-05-04T14:06:30.615" v="135" actId="1076"/>
          <ac:spMkLst>
            <pc:docMk/>
            <pc:sldMk cId="1788787488" sldId="260"/>
            <ac:spMk id="2" creationId="{C91E77C3-8C3F-0365-5696-D7F5724B8994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3:34:55.252" v="59" actId="20577"/>
          <ac:spMkLst>
            <pc:docMk/>
            <pc:sldMk cId="1788787488" sldId="260"/>
            <ac:spMk id="10" creationId="{B6A513DB-4744-5FBA-C5CE-C2E7FAF3526C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3:34:58.424" v="68" actId="20577"/>
          <ac:spMkLst>
            <pc:docMk/>
            <pc:sldMk cId="1788787488" sldId="260"/>
            <ac:spMk id="12" creationId="{9758F181-57A3-3172-B40F-ADF9901ACA27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3:34:53.393" v="56" actId="20577"/>
          <ac:spMkLst>
            <pc:docMk/>
            <pc:sldMk cId="1788787488" sldId="260"/>
            <ac:spMk id="28" creationId="{87472684-D110-C862-0189-837613C78A2C}"/>
          </ac:spMkLst>
        </pc:spChg>
        <pc:spChg chg="add del mod">
          <ac:chgData name="Gustė Valeišaitė" userId="S::guste.valeisaite@vetrungesgimnazija.lt::33fe6e8e-567c-468f-b7c3-77e5eb29f9f8" providerId="AD" clId="Web-{15D745D1-480B-5B2E-2181-2C4757C0E28B}" dt="2026-05-04T13:34:52.783" v="54" actId="1076"/>
          <ac:spMkLst>
            <pc:docMk/>
            <pc:sldMk cId="1788787488" sldId="260"/>
            <ac:spMk id="36" creationId="{B7F5E252-F601-4B62-8281-C5768FB6FBCF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3:34:50.736" v="50" actId="20577"/>
          <ac:spMkLst>
            <pc:docMk/>
            <pc:sldMk cId="1788787488" sldId="260"/>
            <ac:spMk id="48" creationId="{247FAA71-91C4-E22F-1021-0C9C56CE9542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4:48.965" v="122" actId="20577"/>
        <pc:sldMkLst>
          <pc:docMk/>
          <pc:sldMk cId="1019692867" sldId="262"/>
        </pc:sldMkLst>
        <pc:spChg chg="mod">
          <ac:chgData name="Gustė Valeišaitė" userId="S::guste.valeisaite@vetrungesgimnazija.lt::33fe6e8e-567c-468f-b7c3-77e5eb29f9f8" providerId="AD" clId="Web-{15D745D1-480B-5B2E-2181-2C4757C0E28B}" dt="2026-05-04T14:04:48.965" v="122" actId="20577"/>
          <ac:spMkLst>
            <pc:docMk/>
            <pc:sldMk cId="1019692867" sldId="262"/>
            <ac:spMk id="2" creationId="{023149D6-7A96-1B76-C05C-A1D046C891DE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0:27.523" v="81" actId="20577"/>
        <pc:sldMkLst>
          <pc:docMk/>
          <pc:sldMk cId="3650910219" sldId="272"/>
        </pc:sldMkLst>
        <pc:spChg chg="mod">
          <ac:chgData name="Gustė Valeišaitė" userId="S::guste.valeisaite@vetrungesgimnazija.lt::33fe6e8e-567c-468f-b7c3-77e5eb29f9f8" providerId="AD" clId="Web-{15D745D1-480B-5B2E-2181-2C4757C0E28B}" dt="2026-05-04T14:00:27.523" v="81" actId="20577"/>
          <ac:spMkLst>
            <pc:docMk/>
            <pc:sldMk cId="3650910219" sldId="272"/>
            <ac:spMk id="2" creationId="{1D41BAA3-7F8E-E554-5E2E-2E6C13C12243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9:21:02.278" v="899"/>
        <pc:sldMkLst>
          <pc:docMk/>
          <pc:sldMk cId="2632733999" sldId="289"/>
        </pc:sldMkLst>
        <pc:spChg chg="mod">
          <ac:chgData name="Gustė Valeišaitė" userId="S::guste.valeisaite@vetrungesgimnazija.lt::33fe6e8e-567c-468f-b7c3-77e5eb29f9f8" providerId="AD" clId="Web-{15D745D1-480B-5B2E-2181-2C4757C0E28B}" dt="2026-05-04T17:07:56.525" v="328" actId="1076"/>
          <ac:spMkLst>
            <pc:docMk/>
            <pc:sldMk cId="2632733999" sldId="289"/>
            <ac:spMk id="2" creationId="{40B65D57-2DA4-70C3-576D-C9FCAB69D379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9:21:02.278" v="899"/>
          <ac:spMkLst>
            <pc:docMk/>
            <pc:sldMk cId="2632733999" sldId="289"/>
            <ac:spMk id="3" creationId="{AEB7B4E5-D287-990D-2DA2-471394976D28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1:55.868" v="98" actId="20577"/>
        <pc:sldMkLst>
          <pc:docMk/>
          <pc:sldMk cId="3100805430" sldId="296"/>
        </pc:sldMkLst>
        <pc:spChg chg="mod">
          <ac:chgData name="Gustė Valeišaitė" userId="S::guste.valeisaite@vetrungesgimnazija.lt::33fe6e8e-567c-468f-b7c3-77e5eb29f9f8" providerId="AD" clId="Web-{15D745D1-480B-5B2E-2181-2C4757C0E28B}" dt="2026-05-04T14:01:55.868" v="98" actId="20577"/>
          <ac:spMkLst>
            <pc:docMk/>
            <pc:sldMk cId="3100805430" sldId="296"/>
            <ac:spMk id="2" creationId="{C880F916-E9D2-5FA6-FCC6-30C82EA582B5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2:35.462" v="107" actId="20577"/>
        <pc:sldMkLst>
          <pc:docMk/>
          <pc:sldMk cId="3117279567" sldId="297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35.462" v="107" actId="20577"/>
          <ac:spMkLst>
            <pc:docMk/>
            <pc:sldMk cId="3117279567" sldId="297"/>
            <ac:spMk id="2" creationId="{B1AFE5A9-3D01-9B9A-1146-E6BB9ECF22B2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2:24.743" v="104" actId="20577"/>
        <pc:sldMkLst>
          <pc:docMk/>
          <pc:sldMk cId="391431999" sldId="298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24.743" v="104" actId="20577"/>
          <ac:spMkLst>
            <pc:docMk/>
            <pc:sldMk cId="391431999" sldId="298"/>
            <ac:spMk id="2" creationId="{C0B03F92-D67F-91D9-825C-DB4ADB8128E3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2:00.712" v="100" actId="20577"/>
        <pc:sldMkLst>
          <pc:docMk/>
          <pc:sldMk cId="3807886536" sldId="299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00.712" v="100" actId="20577"/>
          <ac:spMkLst>
            <pc:docMk/>
            <pc:sldMk cId="3807886536" sldId="299"/>
            <ac:spMk id="2" creationId="{263CE66F-B092-676B-5EDC-2416A0405DD3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1:50.805" v="97" actId="20577"/>
        <pc:sldMkLst>
          <pc:docMk/>
          <pc:sldMk cId="3637356115" sldId="301"/>
        </pc:sldMkLst>
        <pc:spChg chg="mod">
          <ac:chgData name="Gustė Valeišaitė" userId="S::guste.valeisaite@vetrungesgimnazija.lt::33fe6e8e-567c-468f-b7c3-77e5eb29f9f8" providerId="AD" clId="Web-{15D745D1-480B-5B2E-2181-2C4757C0E28B}" dt="2026-05-04T14:01:50.805" v="97" actId="20577"/>
          <ac:spMkLst>
            <pc:docMk/>
            <pc:sldMk cId="3637356115" sldId="301"/>
            <ac:spMk id="2" creationId="{60570549-B3C5-E4EC-D628-C51DDEDE956C}"/>
          </ac:spMkLst>
        </pc:spChg>
      </pc:sldChg>
      <pc:sldChg chg="modSp ord">
        <pc:chgData name="Gustė Valeišaitė" userId="S::guste.valeisaite@vetrungesgimnazija.lt::33fe6e8e-567c-468f-b7c3-77e5eb29f9f8" providerId="AD" clId="Web-{15D745D1-480B-5B2E-2181-2C4757C0E28B}" dt="2026-05-04T14:02:11.024" v="101" actId="20577"/>
        <pc:sldMkLst>
          <pc:docMk/>
          <pc:sldMk cId="1700257359" sldId="302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11.024" v="101" actId="20577"/>
          <ac:spMkLst>
            <pc:docMk/>
            <pc:sldMk cId="1700257359" sldId="302"/>
            <ac:spMk id="2" creationId="{3EF40B2D-B84E-A8E9-73C5-69EA9DC4E865}"/>
          </ac:spMkLst>
        </pc:spChg>
      </pc:sldChg>
      <pc:sldChg chg="modSp ord">
        <pc:chgData name="Gustė Valeišaitė" userId="S::guste.valeisaite@vetrungesgimnazija.lt::33fe6e8e-567c-468f-b7c3-77e5eb29f9f8" providerId="AD" clId="Web-{15D745D1-480B-5B2E-2181-2C4757C0E28B}" dt="2026-05-04T14:02:16.212" v="102" actId="20577"/>
        <pc:sldMkLst>
          <pc:docMk/>
          <pc:sldMk cId="4217934886" sldId="303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16.212" v="102" actId="20577"/>
          <ac:spMkLst>
            <pc:docMk/>
            <pc:sldMk cId="4217934886" sldId="303"/>
            <ac:spMk id="2" creationId="{CE54B02B-0B32-99D6-1589-6D463E8DF1AB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2:20.212" v="103" actId="20577"/>
        <pc:sldMkLst>
          <pc:docMk/>
          <pc:sldMk cId="4120421328" sldId="304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20.212" v="103" actId="20577"/>
          <ac:spMkLst>
            <pc:docMk/>
            <pc:sldMk cId="4120421328" sldId="304"/>
            <ac:spMk id="2" creationId="{CD03DAF0-4B7F-B0CC-2AB1-73842F57C345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2:47.181" v="110" actId="20577"/>
        <pc:sldMkLst>
          <pc:docMk/>
          <pc:sldMk cId="143170150" sldId="305"/>
        </pc:sldMkLst>
        <pc:spChg chg="mod">
          <ac:chgData name="Gustė Valeišaitė" userId="S::guste.valeisaite@vetrungesgimnazija.lt::33fe6e8e-567c-468f-b7c3-77e5eb29f9f8" providerId="AD" clId="Web-{15D745D1-480B-5B2E-2181-2C4757C0E28B}" dt="2026-05-04T14:02:47.181" v="110" actId="20577"/>
          <ac:spMkLst>
            <pc:docMk/>
            <pc:sldMk cId="143170150" sldId="305"/>
            <ac:spMk id="2" creationId="{F0C62C6E-0D49-D72F-4B64-CC8267D4F320}"/>
          </ac:spMkLst>
        </pc:spChg>
      </pc:sldChg>
      <pc:sldChg chg="addSp modSp">
        <pc:chgData name="Gustė Valeišaitė" userId="S::guste.valeisaite@vetrungesgimnazija.lt::33fe6e8e-567c-468f-b7c3-77e5eb29f9f8" providerId="AD" clId="Web-{15D745D1-480B-5B2E-2181-2C4757C0E28B}" dt="2026-05-04T14:20:10.516" v="222" actId="20577"/>
        <pc:sldMkLst>
          <pc:docMk/>
          <pc:sldMk cId="25033758" sldId="306"/>
        </pc:sldMkLst>
        <pc:spChg chg="mod">
          <ac:chgData name="Gustė Valeišaitė" userId="S::guste.valeisaite@vetrungesgimnazija.lt::33fe6e8e-567c-468f-b7c3-77e5eb29f9f8" providerId="AD" clId="Web-{15D745D1-480B-5B2E-2181-2C4757C0E28B}" dt="2026-05-04T14:05:27.172" v="130" actId="20577"/>
          <ac:spMkLst>
            <pc:docMk/>
            <pc:sldMk cId="25033758" sldId="306"/>
            <ac:spMk id="2" creationId="{629103B9-1B26-7873-230D-704CBC601344}"/>
          </ac:spMkLst>
        </pc:spChg>
        <pc:spChg chg="add mod">
          <ac:chgData name="Gustė Valeišaitė" userId="S::guste.valeisaite@vetrungesgimnazija.lt::33fe6e8e-567c-468f-b7c3-77e5eb29f9f8" providerId="AD" clId="Web-{15D745D1-480B-5B2E-2181-2C4757C0E28B}" dt="2026-05-04T14:20:10.516" v="222" actId="20577"/>
          <ac:spMkLst>
            <pc:docMk/>
            <pc:sldMk cId="25033758" sldId="306"/>
            <ac:spMk id="3" creationId="{8EC3A684-0A5E-54E6-6FEC-483B8F8484A1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0:57.226" v="86" actId="1076"/>
        <pc:sldMkLst>
          <pc:docMk/>
          <pc:sldMk cId="396186114" sldId="307"/>
        </pc:sldMkLst>
        <pc:spChg chg="mod">
          <ac:chgData name="Gustė Valeišaitė" userId="S::guste.valeisaite@vetrungesgimnazija.lt::33fe6e8e-567c-468f-b7c3-77e5eb29f9f8" providerId="AD" clId="Web-{15D745D1-480B-5B2E-2181-2C4757C0E28B}" dt="2026-05-04T14:00:39.773" v="83" actId="1076"/>
          <ac:spMkLst>
            <pc:docMk/>
            <pc:sldMk cId="396186114" sldId="307"/>
            <ac:spMk id="2" creationId="{0E244A6A-254B-93E5-BCF3-0DFB9396DAE0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4:00:57.226" v="86" actId="1076"/>
          <ac:spMkLst>
            <pc:docMk/>
            <pc:sldMk cId="396186114" sldId="307"/>
            <ac:spMk id="3" creationId="{D57694E4-B499-EB18-CEE4-06D96F52CEE8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1:03.461" v="87" actId="20577"/>
        <pc:sldMkLst>
          <pc:docMk/>
          <pc:sldMk cId="2852502200" sldId="313"/>
        </pc:sldMkLst>
        <pc:spChg chg="mod">
          <ac:chgData name="Gustė Valeišaitė" userId="S::guste.valeisaite@vetrungesgimnazija.lt::33fe6e8e-567c-468f-b7c3-77e5eb29f9f8" providerId="AD" clId="Web-{15D745D1-480B-5B2E-2181-2C4757C0E28B}" dt="2026-05-04T14:01:03.461" v="87" actId="20577"/>
          <ac:spMkLst>
            <pc:docMk/>
            <pc:sldMk cId="2852502200" sldId="313"/>
            <ac:spMk id="2" creationId="{9211C18C-8105-9EA3-D7D7-5563BA2ED045}"/>
          </ac:spMkLst>
        </pc:spChg>
      </pc:sldChg>
      <pc:sldChg chg="modSp ord">
        <pc:chgData name="Gustė Valeišaitė" userId="S::guste.valeisaite@vetrungesgimnazija.lt::33fe6e8e-567c-468f-b7c3-77e5eb29f9f8" providerId="AD" clId="Web-{15D745D1-480B-5B2E-2181-2C4757C0E28B}" dt="2026-05-04T19:15:25.163" v="891"/>
        <pc:sldMkLst>
          <pc:docMk/>
          <pc:sldMk cId="1346007492" sldId="314"/>
        </pc:sldMkLst>
        <pc:spChg chg="mod">
          <ac:chgData name="Gustė Valeišaitė" userId="S::guste.valeisaite@vetrungesgimnazija.lt::33fe6e8e-567c-468f-b7c3-77e5eb29f9f8" providerId="AD" clId="Web-{15D745D1-480B-5B2E-2181-2C4757C0E28B}" dt="2026-05-04T14:05:13.718" v="126" actId="20577"/>
          <ac:spMkLst>
            <pc:docMk/>
            <pc:sldMk cId="1346007492" sldId="314"/>
            <ac:spMk id="2" creationId="{54A6359A-3744-B19A-A0FD-6FE4DDA7C4B1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9:15:14.615" v="888" actId="20577"/>
          <ac:spMkLst>
            <pc:docMk/>
            <pc:sldMk cId="1346007492" sldId="314"/>
            <ac:spMk id="3" creationId="{35E07948-8F9D-8D25-591E-74742A07EEDB}"/>
          </ac:spMkLst>
        </pc:spChg>
      </pc:sldChg>
      <pc:sldChg chg="modSp">
        <pc:chgData name="Gustė Valeišaitė" userId="S::guste.valeisaite@vetrungesgimnazija.lt::33fe6e8e-567c-468f-b7c3-77e5eb29f9f8" providerId="AD" clId="Web-{15D745D1-480B-5B2E-2181-2C4757C0E28B}" dt="2026-05-04T14:04:33.432" v="119" actId="20577"/>
        <pc:sldMkLst>
          <pc:docMk/>
          <pc:sldMk cId="1181420431" sldId="315"/>
        </pc:sldMkLst>
        <pc:spChg chg="mod">
          <ac:chgData name="Gustė Valeišaitė" userId="S::guste.valeisaite@vetrungesgimnazija.lt::33fe6e8e-567c-468f-b7c3-77e5eb29f9f8" providerId="AD" clId="Web-{15D745D1-480B-5B2E-2181-2C4757C0E28B}" dt="2026-05-04T14:04:33.432" v="119" actId="20577"/>
          <ac:spMkLst>
            <pc:docMk/>
            <pc:sldMk cId="1181420431" sldId="315"/>
            <ac:spMk id="2" creationId="{4E020794-75D5-D4AF-2371-B95C1DCAC089}"/>
          </ac:spMkLst>
        </pc:spChg>
      </pc:sldChg>
      <pc:sldChg chg="addSp delSp modSp add replId">
        <pc:chgData name="Gustė Valeišaitė" userId="S::guste.valeisaite@vetrungesgimnazija.lt::33fe6e8e-567c-468f-b7c3-77e5eb29f9f8" providerId="AD" clId="Web-{15D745D1-480B-5B2E-2181-2C4757C0E28B}" dt="2026-05-04T19:14:24.501" v="881" actId="20577"/>
        <pc:sldMkLst>
          <pc:docMk/>
          <pc:sldMk cId="320387416" sldId="318"/>
        </pc:sldMkLst>
        <pc:spChg chg="mod">
          <ac:chgData name="Gustė Valeišaitė" userId="S::guste.valeisaite@vetrungesgimnazija.lt::33fe6e8e-567c-468f-b7c3-77e5eb29f9f8" providerId="AD" clId="Web-{15D745D1-480B-5B2E-2181-2C4757C0E28B}" dt="2026-05-04T14:05:08.342" v="125" actId="20577"/>
          <ac:spMkLst>
            <pc:docMk/>
            <pc:sldMk cId="320387416" sldId="318"/>
            <ac:spMk id="2" creationId="{6C017E6B-F4C8-2761-A448-36F4B394D38E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9:14:24.501" v="881" actId="20577"/>
          <ac:spMkLst>
            <pc:docMk/>
            <pc:sldMk cId="320387416" sldId="318"/>
            <ac:spMk id="3" creationId="{B62B1B22-2058-1474-6F55-514AC2A94699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26:46.621" v="619" actId="20577"/>
        <pc:sldMkLst>
          <pc:docMk/>
          <pc:sldMk cId="3143592578" sldId="319"/>
        </pc:sldMkLst>
        <pc:spChg chg="mod">
          <ac:chgData name="Gustė Valeišaitė" userId="S::guste.valeisaite@vetrungesgimnazija.lt::33fe6e8e-567c-468f-b7c3-77e5eb29f9f8" providerId="AD" clId="Web-{15D745D1-480B-5B2E-2181-2C4757C0E28B}" dt="2026-05-04T14:05:03.514" v="124" actId="20577"/>
          <ac:spMkLst>
            <pc:docMk/>
            <pc:sldMk cId="3143592578" sldId="319"/>
            <ac:spMk id="2" creationId="{8070D287-BAB4-DA17-50CA-23DA8AC0B438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8:26:46.621" v="619" actId="20577"/>
          <ac:spMkLst>
            <pc:docMk/>
            <pc:sldMk cId="3143592578" sldId="319"/>
            <ac:spMk id="3" creationId="{7FC3CAB1-64A7-89FE-56F3-E53819E7C5D9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4:20:19.188" v="240" actId="20577"/>
        <pc:sldMkLst>
          <pc:docMk/>
          <pc:sldMk cId="396086552" sldId="320"/>
        </pc:sldMkLst>
        <pc:spChg chg="mod">
          <ac:chgData name="Gustė Valeišaitė" userId="S::guste.valeisaite@vetrungesgimnazija.lt::33fe6e8e-567c-468f-b7c3-77e5eb29f9f8" providerId="AD" clId="Web-{15D745D1-480B-5B2E-2181-2C4757C0E28B}" dt="2026-05-04T14:20:19.188" v="240" actId="20577"/>
          <ac:spMkLst>
            <pc:docMk/>
            <pc:sldMk cId="396086552" sldId="320"/>
            <ac:spMk id="3" creationId="{9D506301-CACD-C1EB-0323-DC704ECC6554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18:49.692" v="543" actId="1076"/>
        <pc:sldMkLst>
          <pc:docMk/>
          <pc:sldMk cId="253694286" sldId="321"/>
        </pc:sldMkLst>
        <pc:spChg chg="mod">
          <ac:chgData name="Gustė Valeišaitė" userId="S::guste.valeisaite@vetrungesgimnazija.lt::33fe6e8e-567c-468f-b7c3-77e5eb29f9f8" providerId="AD" clId="Web-{15D745D1-480B-5B2E-2181-2C4757C0E28B}" dt="2026-05-04T18:18:49.692" v="543" actId="1076"/>
          <ac:spMkLst>
            <pc:docMk/>
            <pc:sldMk cId="253694286" sldId="321"/>
            <ac:spMk id="3" creationId="{32A2EE4D-BD3F-14C5-1116-643C70387A93}"/>
          </ac:spMkLst>
        </pc:spChg>
      </pc:sldChg>
      <pc:sldChg chg="modSp add ord replId">
        <pc:chgData name="Gustė Valeišaitė" userId="S::guste.valeisaite@vetrungesgimnazija.lt::33fe6e8e-567c-468f-b7c3-77e5eb29f9f8" providerId="AD" clId="Web-{15D745D1-480B-5B2E-2181-2C4757C0E28B}" dt="2026-05-04T19:15:39.523" v="892"/>
        <pc:sldMkLst>
          <pc:docMk/>
          <pc:sldMk cId="1302876312" sldId="322"/>
        </pc:sldMkLst>
        <pc:spChg chg="mod">
          <ac:chgData name="Gustė Valeišaitė" userId="S::guste.valeisaite@vetrungesgimnazija.lt::33fe6e8e-567c-468f-b7c3-77e5eb29f9f8" providerId="AD" clId="Web-{15D745D1-480B-5B2E-2181-2C4757C0E28B}" dt="2026-05-04T19:15:19.225" v="890" actId="20577"/>
          <ac:spMkLst>
            <pc:docMk/>
            <pc:sldMk cId="1302876312" sldId="322"/>
            <ac:spMk id="3" creationId="{FCD27152-4A50-C0B9-BC63-BCAC7D9E21F9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24:20.973" v="585" actId="1076"/>
        <pc:sldMkLst>
          <pc:docMk/>
          <pc:sldMk cId="1252006486" sldId="323"/>
        </pc:sldMkLst>
        <pc:spChg chg="mod">
          <ac:chgData name="Gustė Valeišaitė" userId="S::guste.valeisaite@vetrungesgimnazija.lt::33fe6e8e-567c-468f-b7c3-77e5eb29f9f8" providerId="AD" clId="Web-{15D745D1-480B-5B2E-2181-2C4757C0E28B}" dt="2026-05-04T18:18:59.661" v="545" actId="1076"/>
          <ac:spMkLst>
            <pc:docMk/>
            <pc:sldMk cId="1252006486" sldId="323"/>
            <ac:spMk id="2" creationId="{0F32390A-A2EB-60AA-B0F9-E078897DE259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8:24:20.973" v="585" actId="1076"/>
          <ac:spMkLst>
            <pc:docMk/>
            <pc:sldMk cId="1252006486" sldId="323"/>
            <ac:spMk id="3" creationId="{A4BD9F0C-B545-BBB3-082E-9AC77BF5534D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22:58.530" v="581" actId="20577"/>
        <pc:sldMkLst>
          <pc:docMk/>
          <pc:sldMk cId="695738558" sldId="324"/>
        </pc:sldMkLst>
        <pc:spChg chg="mod">
          <ac:chgData name="Gustė Valeišaitė" userId="S::guste.valeisaite@vetrungesgimnazija.lt::33fe6e8e-567c-468f-b7c3-77e5eb29f9f8" providerId="AD" clId="Web-{15D745D1-480B-5B2E-2181-2C4757C0E28B}" dt="2026-05-04T18:22:58.530" v="581" actId="20577"/>
          <ac:spMkLst>
            <pc:docMk/>
            <pc:sldMk cId="695738558" sldId="324"/>
            <ac:spMk id="3" creationId="{D206CA2B-7A5B-541D-A72D-F14EC0A89591}"/>
          </ac:spMkLst>
        </pc:spChg>
      </pc:sldChg>
      <pc:sldChg chg="addSp delSp modSp add ord replId">
        <pc:chgData name="Gustė Valeišaitė" userId="S::guste.valeisaite@vetrungesgimnazija.lt::33fe6e8e-567c-468f-b7c3-77e5eb29f9f8" providerId="AD" clId="Web-{15D745D1-480B-5B2E-2181-2C4757C0E28B}" dt="2026-05-04T18:13:00.951" v="534" actId="1076"/>
        <pc:sldMkLst>
          <pc:docMk/>
          <pc:sldMk cId="3168343890" sldId="325"/>
        </pc:sldMkLst>
        <pc:spChg chg="mod">
          <ac:chgData name="Gustė Valeišaitė" userId="S::guste.valeisaite@vetrungesgimnazija.lt::33fe6e8e-567c-468f-b7c3-77e5eb29f9f8" providerId="AD" clId="Web-{15D745D1-480B-5B2E-2181-2C4757C0E28B}" dt="2026-05-04T18:13:00.951" v="534" actId="1076"/>
          <ac:spMkLst>
            <pc:docMk/>
            <pc:sldMk cId="3168343890" sldId="325"/>
            <ac:spMk id="2" creationId="{21A0377C-43D5-30D6-6ABB-9C585784F53C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8:12:57.576" v="533" actId="1076"/>
          <ac:spMkLst>
            <pc:docMk/>
            <pc:sldMk cId="3168343890" sldId="325"/>
            <ac:spMk id="3" creationId="{A02285D0-5825-7034-0B27-4F56061E911B}"/>
          </ac:spMkLst>
        </pc:spChg>
        <pc:spChg chg="add mod">
          <ac:chgData name="Gustė Valeišaitė" userId="S::guste.valeisaite@vetrungesgimnazija.lt::33fe6e8e-567c-468f-b7c3-77e5eb29f9f8" providerId="AD" clId="Web-{15D745D1-480B-5B2E-2181-2C4757C0E28B}" dt="2026-05-04T18:12:34.653" v="527" actId="1076"/>
          <ac:spMkLst>
            <pc:docMk/>
            <pc:sldMk cId="3168343890" sldId="325"/>
            <ac:spMk id="17" creationId="{7BA6232F-517B-0D8B-5504-A6DD532C58CD}"/>
          </ac:spMkLst>
        </pc:spChg>
        <pc:picChg chg="add mod ord">
          <ac:chgData name="Gustė Valeišaitė" userId="S::guste.valeisaite@vetrungesgimnazija.lt::33fe6e8e-567c-468f-b7c3-77e5eb29f9f8" providerId="AD" clId="Web-{15D745D1-480B-5B2E-2181-2C4757C0E28B}" dt="2026-05-04T18:12:30.966" v="526" actId="1076"/>
          <ac:picMkLst>
            <pc:docMk/>
            <pc:sldMk cId="3168343890" sldId="325"/>
            <ac:picMk id="5" creationId="{157958BB-2C6E-13AB-9BBF-A5962A1D2C94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15D745D1-480B-5B2E-2181-2C4757C0E28B}" dt="2026-05-04T18:10:50.900" v="497" actId="1076"/>
        <pc:sldMkLst>
          <pc:docMk/>
          <pc:sldMk cId="280754605" sldId="327"/>
        </pc:sldMkLst>
        <pc:spChg chg="mod">
          <ac:chgData name="Gustė Valeišaitė" userId="S::guste.valeisaite@vetrungesgimnazija.lt::33fe6e8e-567c-468f-b7c3-77e5eb29f9f8" providerId="AD" clId="Web-{15D745D1-480B-5B2E-2181-2C4757C0E28B}" dt="2026-05-04T18:10:25.087" v="490" actId="1076"/>
          <ac:spMkLst>
            <pc:docMk/>
            <pc:sldMk cId="280754605" sldId="327"/>
            <ac:spMk id="2" creationId="{48BE88CE-6754-B9FB-B567-537DD5C70093}"/>
          </ac:spMkLst>
        </pc:spChg>
        <pc:spChg chg="mod">
          <ac:chgData name="Gustė Valeišaitė" userId="S::guste.valeisaite@vetrungesgimnazija.lt::33fe6e8e-567c-468f-b7c3-77e5eb29f9f8" providerId="AD" clId="Web-{15D745D1-480B-5B2E-2181-2C4757C0E28B}" dt="2026-05-04T18:10:50.900" v="497" actId="1076"/>
          <ac:spMkLst>
            <pc:docMk/>
            <pc:sldMk cId="280754605" sldId="327"/>
            <ac:spMk id="3" creationId="{98647E26-7F80-1846-ED24-BFC3D4AE81E3}"/>
          </ac:spMkLst>
        </pc:spChg>
        <pc:picChg chg="add mod">
          <ac:chgData name="Gustė Valeišaitė" userId="S::guste.valeisaite@vetrungesgimnazija.lt::33fe6e8e-567c-468f-b7c3-77e5eb29f9f8" providerId="AD" clId="Web-{15D745D1-480B-5B2E-2181-2C4757C0E28B}" dt="2026-05-04T17:59:27.422" v="466" actId="1076"/>
          <ac:picMkLst>
            <pc:docMk/>
            <pc:sldMk cId="280754605" sldId="327"/>
            <ac:picMk id="11" creationId="{14433664-2D80-26A1-9727-CE5FCA42150B}"/>
          </ac:picMkLst>
        </pc:picChg>
      </pc:sldChg>
      <pc:sldChg chg="modSp add ord replId">
        <pc:chgData name="Gustė Valeišaitė" userId="S::guste.valeisaite@vetrungesgimnazija.lt::33fe6e8e-567c-468f-b7c3-77e5eb29f9f8" providerId="AD" clId="Web-{15D745D1-480B-5B2E-2181-2C4757C0E28B}" dt="2026-05-04T19:14:59.708" v="885" actId="20577"/>
        <pc:sldMkLst>
          <pc:docMk/>
          <pc:sldMk cId="1400247490" sldId="328"/>
        </pc:sldMkLst>
        <pc:spChg chg="mod">
          <ac:chgData name="Gustė Valeišaitė" userId="S::guste.valeisaite@vetrungesgimnazija.lt::33fe6e8e-567c-468f-b7c3-77e5eb29f9f8" providerId="AD" clId="Web-{15D745D1-480B-5B2E-2181-2C4757C0E28B}" dt="2026-05-04T19:14:59.708" v="885" actId="20577"/>
          <ac:spMkLst>
            <pc:docMk/>
            <pc:sldMk cId="1400247490" sldId="328"/>
            <ac:spMk id="3" creationId="{FC3ED9FB-6D3C-D553-965A-881301B9B37A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32:38.677" v="664" actId="20577"/>
        <pc:sldMkLst>
          <pc:docMk/>
          <pc:sldMk cId="3501640823" sldId="329"/>
        </pc:sldMkLst>
        <pc:spChg chg="mod">
          <ac:chgData name="Gustė Valeišaitė" userId="S::guste.valeisaite@vetrungesgimnazija.lt::33fe6e8e-567c-468f-b7c3-77e5eb29f9f8" providerId="AD" clId="Web-{15D745D1-480B-5B2E-2181-2C4757C0E28B}" dt="2026-05-04T18:32:38.677" v="664" actId="20577"/>
          <ac:spMkLst>
            <pc:docMk/>
            <pc:sldMk cId="3501640823" sldId="329"/>
            <ac:spMk id="3" creationId="{AB9F771E-EA1D-3F0D-C50F-E71E1CDC43B6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27:07.793" v="624" actId="20577"/>
        <pc:sldMkLst>
          <pc:docMk/>
          <pc:sldMk cId="3925773333" sldId="330"/>
        </pc:sldMkLst>
        <pc:spChg chg="mod">
          <ac:chgData name="Gustė Valeišaitė" userId="S::guste.valeisaite@vetrungesgimnazija.lt::33fe6e8e-567c-468f-b7c3-77e5eb29f9f8" providerId="AD" clId="Web-{15D745D1-480B-5B2E-2181-2C4757C0E28B}" dt="2026-05-04T18:27:07.793" v="624" actId="20577"/>
          <ac:spMkLst>
            <pc:docMk/>
            <pc:sldMk cId="3925773333" sldId="330"/>
            <ac:spMk id="3" creationId="{FE4DABC2-BD43-9371-40FD-F025D21BE042}"/>
          </ac:spMkLst>
        </pc:spChg>
      </pc:sldChg>
      <pc:sldChg chg="modSp add ord replId">
        <pc:chgData name="Gustė Valeišaitė" userId="S::guste.valeisaite@vetrungesgimnazija.lt::33fe6e8e-567c-468f-b7c3-77e5eb29f9f8" providerId="AD" clId="Web-{15D745D1-480B-5B2E-2181-2C4757C0E28B}" dt="2026-05-04T19:15:04.255" v="886" actId="20577"/>
        <pc:sldMkLst>
          <pc:docMk/>
          <pc:sldMk cId="1571786234" sldId="331"/>
        </pc:sldMkLst>
        <pc:spChg chg="mod">
          <ac:chgData name="Gustė Valeišaitė" userId="S::guste.valeisaite@vetrungesgimnazija.lt::33fe6e8e-567c-468f-b7c3-77e5eb29f9f8" providerId="AD" clId="Web-{15D745D1-480B-5B2E-2181-2C4757C0E28B}" dt="2026-05-04T19:15:04.255" v="886" actId="20577"/>
          <ac:spMkLst>
            <pc:docMk/>
            <pc:sldMk cId="1571786234" sldId="331"/>
            <ac:spMk id="3" creationId="{8A3D8CA5-9D65-EDA3-7589-6D6FF65C645B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8:32:33.912" v="663" actId="20577"/>
        <pc:sldMkLst>
          <pc:docMk/>
          <pc:sldMk cId="3576484846" sldId="332"/>
        </pc:sldMkLst>
        <pc:spChg chg="mod">
          <ac:chgData name="Gustė Valeišaitė" userId="S::guste.valeisaite@vetrungesgimnazija.lt::33fe6e8e-567c-468f-b7c3-77e5eb29f9f8" providerId="AD" clId="Web-{15D745D1-480B-5B2E-2181-2C4757C0E28B}" dt="2026-05-04T18:32:33.912" v="663" actId="20577"/>
          <ac:spMkLst>
            <pc:docMk/>
            <pc:sldMk cId="3576484846" sldId="332"/>
            <ac:spMk id="3" creationId="{3F7BC44A-4C7A-4358-2F19-D453177B7C07}"/>
          </ac:spMkLst>
        </pc:spChg>
      </pc:sldChg>
      <pc:sldChg chg="addSp delSp modSp add replId">
        <pc:chgData name="Gustė Valeišaitė" userId="S::guste.valeisaite@vetrungesgimnazija.lt::33fe6e8e-567c-468f-b7c3-77e5eb29f9f8" providerId="AD" clId="Web-{15D745D1-480B-5B2E-2181-2C4757C0E28B}" dt="2026-05-04T18:52:20.526" v="764" actId="1076"/>
        <pc:sldMkLst>
          <pc:docMk/>
          <pc:sldMk cId="1886121002" sldId="333"/>
        </pc:sldMkLst>
        <pc:spChg chg="mod">
          <ac:chgData name="Gustė Valeišaitė" userId="S::guste.valeisaite@vetrungesgimnazija.lt::33fe6e8e-567c-468f-b7c3-77e5eb29f9f8" providerId="AD" clId="Web-{15D745D1-480B-5B2E-2181-2C4757C0E28B}" dt="2026-05-04T18:52:17.276" v="763" actId="1076"/>
          <ac:spMkLst>
            <pc:docMk/>
            <pc:sldMk cId="1886121002" sldId="333"/>
            <ac:spMk id="3" creationId="{AE652F31-07F0-65B9-8D94-4D066766621D}"/>
          </ac:spMkLst>
        </pc:spChg>
        <pc:picChg chg="add mod">
          <ac:chgData name="Gustė Valeišaitė" userId="S::guste.valeisaite@vetrungesgimnazija.lt::33fe6e8e-567c-468f-b7c3-77e5eb29f9f8" providerId="AD" clId="Web-{15D745D1-480B-5B2E-2181-2C4757C0E28B}" dt="2026-05-04T18:52:20.526" v="764" actId="1076"/>
          <ac:picMkLst>
            <pc:docMk/>
            <pc:sldMk cId="1886121002" sldId="333"/>
            <ac:picMk id="9" creationId="{8C624ED1-02FD-49DD-2531-8C98E12EB925}"/>
          </ac:picMkLst>
        </pc:picChg>
      </pc:sldChg>
      <pc:sldChg chg="addSp delSp modSp add replId">
        <pc:chgData name="Gustė Valeišaitė" userId="S::guste.valeisaite@vetrungesgimnazija.lt::33fe6e8e-567c-468f-b7c3-77e5eb29f9f8" providerId="AD" clId="Web-{15D745D1-480B-5B2E-2181-2C4757C0E28B}" dt="2026-05-04T18:54:22.200" v="775" actId="1076"/>
        <pc:sldMkLst>
          <pc:docMk/>
          <pc:sldMk cId="830020636" sldId="336"/>
        </pc:sldMkLst>
        <pc:picChg chg="add mod">
          <ac:chgData name="Gustė Valeišaitė" userId="S::guste.valeisaite@vetrungesgimnazija.lt::33fe6e8e-567c-468f-b7c3-77e5eb29f9f8" providerId="AD" clId="Web-{15D745D1-480B-5B2E-2181-2C4757C0E28B}" dt="2026-05-04T18:54:22.200" v="775" actId="1076"/>
          <ac:picMkLst>
            <pc:docMk/>
            <pc:sldMk cId="830020636" sldId="336"/>
            <ac:picMk id="4" creationId="{224789C4-D2A6-9A0B-E047-B28FC5F824D2}"/>
          </ac:picMkLst>
        </pc:picChg>
      </pc:sldChg>
      <pc:sldChg chg="delSp modSp add replId">
        <pc:chgData name="Gustė Valeišaitė" userId="S::guste.valeisaite@vetrungesgimnazija.lt::33fe6e8e-567c-468f-b7c3-77e5eb29f9f8" providerId="AD" clId="Web-{15D745D1-480B-5B2E-2181-2C4757C0E28B}" dt="2026-05-04T19:04:04.620" v="806" actId="20577"/>
        <pc:sldMkLst>
          <pc:docMk/>
          <pc:sldMk cId="3745573175" sldId="337"/>
        </pc:sldMkLst>
        <pc:spChg chg="mod">
          <ac:chgData name="Gustė Valeišaitė" userId="S::guste.valeisaite@vetrungesgimnazija.lt::33fe6e8e-567c-468f-b7c3-77e5eb29f9f8" providerId="AD" clId="Web-{15D745D1-480B-5B2E-2181-2C4757C0E28B}" dt="2026-05-04T19:04:04.620" v="806" actId="20577"/>
          <ac:spMkLst>
            <pc:docMk/>
            <pc:sldMk cId="3745573175" sldId="337"/>
            <ac:spMk id="3" creationId="{462EDE08-2B24-B341-6DDC-0A21DE205BFB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9:03:58.854" v="804" actId="20577"/>
        <pc:sldMkLst>
          <pc:docMk/>
          <pc:sldMk cId="3125630563" sldId="338"/>
        </pc:sldMkLst>
        <pc:spChg chg="mod">
          <ac:chgData name="Gustė Valeišaitė" userId="S::guste.valeisaite@vetrungesgimnazija.lt::33fe6e8e-567c-468f-b7c3-77e5eb29f9f8" providerId="AD" clId="Web-{15D745D1-480B-5B2E-2181-2C4757C0E28B}" dt="2026-05-04T19:03:58.854" v="804" actId="20577"/>
          <ac:spMkLst>
            <pc:docMk/>
            <pc:sldMk cId="3125630563" sldId="338"/>
            <ac:spMk id="3" creationId="{AD706CD8-ACC3-A72F-F427-A56482DB3D1F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9:08:33.372" v="834" actId="14100"/>
        <pc:sldMkLst>
          <pc:docMk/>
          <pc:sldMk cId="1614006187" sldId="339"/>
        </pc:sldMkLst>
        <pc:spChg chg="mod">
          <ac:chgData name="Gustė Valeišaitė" userId="S::guste.valeisaite@vetrungesgimnazija.lt::33fe6e8e-567c-468f-b7c3-77e5eb29f9f8" providerId="AD" clId="Web-{15D745D1-480B-5B2E-2181-2C4757C0E28B}" dt="2026-05-04T19:08:33.372" v="834" actId="14100"/>
          <ac:spMkLst>
            <pc:docMk/>
            <pc:sldMk cId="1614006187" sldId="339"/>
            <ac:spMk id="3" creationId="{303FE40E-CCEA-571E-CEB9-8E2692BE507C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9:08:59.591" v="840" actId="20577"/>
        <pc:sldMkLst>
          <pc:docMk/>
          <pc:sldMk cId="2667279620" sldId="340"/>
        </pc:sldMkLst>
        <pc:spChg chg="mod">
          <ac:chgData name="Gustė Valeišaitė" userId="S::guste.valeisaite@vetrungesgimnazija.lt::33fe6e8e-567c-468f-b7c3-77e5eb29f9f8" providerId="AD" clId="Web-{15D745D1-480B-5B2E-2181-2C4757C0E28B}" dt="2026-05-04T19:08:59.591" v="840" actId="20577"/>
          <ac:spMkLst>
            <pc:docMk/>
            <pc:sldMk cId="2667279620" sldId="340"/>
            <ac:spMk id="3" creationId="{4A779F16-6031-A32A-3B6B-A873004EA8E1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9:11:20.420" v="874" actId="20577"/>
        <pc:sldMkLst>
          <pc:docMk/>
          <pc:sldMk cId="3671782045" sldId="341"/>
        </pc:sldMkLst>
        <pc:spChg chg="mod">
          <ac:chgData name="Gustė Valeišaitė" userId="S::guste.valeisaite@vetrungesgimnazija.lt::33fe6e8e-567c-468f-b7c3-77e5eb29f9f8" providerId="AD" clId="Web-{15D745D1-480B-5B2E-2181-2C4757C0E28B}" dt="2026-05-04T19:11:20.420" v="874" actId="20577"/>
          <ac:spMkLst>
            <pc:docMk/>
            <pc:sldMk cId="3671782045" sldId="341"/>
            <ac:spMk id="3" creationId="{F5D19053-B9BD-D347-0D26-58301F96093E}"/>
          </ac:spMkLst>
        </pc:spChg>
      </pc:sldChg>
      <pc:sldChg chg="modSp add replId">
        <pc:chgData name="Gustė Valeišaitė" userId="S::guste.valeisaite@vetrungesgimnazija.lt::33fe6e8e-567c-468f-b7c3-77e5eb29f9f8" providerId="AD" clId="Web-{15D745D1-480B-5B2E-2181-2C4757C0E28B}" dt="2026-05-04T19:11:47.530" v="879" actId="20577"/>
        <pc:sldMkLst>
          <pc:docMk/>
          <pc:sldMk cId="3645331316" sldId="342"/>
        </pc:sldMkLst>
        <pc:spChg chg="mod">
          <ac:chgData name="Gustė Valeišaitė" userId="S::guste.valeisaite@vetrungesgimnazija.lt::33fe6e8e-567c-468f-b7c3-77e5eb29f9f8" providerId="AD" clId="Web-{15D745D1-480B-5B2E-2181-2C4757C0E28B}" dt="2026-05-04T19:11:47.530" v="879" actId="20577"/>
          <ac:spMkLst>
            <pc:docMk/>
            <pc:sldMk cId="3645331316" sldId="342"/>
            <ac:spMk id="3" creationId="{2222D5B2-BD31-074A-E9C0-D66AA3A5F8C5}"/>
          </ac:spMkLst>
        </pc:spChg>
      </pc:sldChg>
    </pc:docChg>
  </pc:docChgLst>
  <pc:docChgLst>
    <pc:chgData name="Gustė Valeišaitė" userId="S::guste.valeisaite@vetrungesgimnazija.lt::33fe6e8e-567c-468f-b7c3-77e5eb29f9f8" providerId="AD" clId="Web-{93A63692-9766-2BCA-25D1-7CDF3E359E97}"/>
    <pc:docChg chg="addSld delSld modSld sldOrd">
      <pc:chgData name="Gustė Valeišaitė" userId="S::guste.valeisaite@vetrungesgimnazija.lt::33fe6e8e-567c-468f-b7c3-77e5eb29f9f8" providerId="AD" clId="Web-{93A63692-9766-2BCA-25D1-7CDF3E359E97}" dt="2026-05-05T14:06:41.456" v="333" actId="14100"/>
      <pc:docMkLst>
        <pc:docMk/>
      </pc:docMkLst>
      <pc:sldChg chg="addSp modSp">
        <pc:chgData name="Gustė Valeišaitė" userId="S::guste.valeisaite@vetrungesgimnazija.lt::33fe6e8e-567c-468f-b7c3-77e5eb29f9f8" providerId="AD" clId="Web-{93A63692-9766-2BCA-25D1-7CDF3E359E97}" dt="2026-05-05T13:25:48.462" v="165" actId="1076"/>
        <pc:sldMkLst>
          <pc:docMk/>
          <pc:sldMk cId="25033758" sldId="306"/>
        </pc:sldMkLst>
        <pc:spChg chg="mod">
          <ac:chgData name="Gustė Valeišaitė" userId="S::guste.valeisaite@vetrungesgimnazija.lt::33fe6e8e-567c-468f-b7c3-77e5eb29f9f8" providerId="AD" clId="Web-{93A63692-9766-2BCA-25D1-7CDF3E359E97}" dt="2026-05-05T13:25:38.727" v="162" actId="14100"/>
          <ac:spMkLst>
            <pc:docMk/>
            <pc:sldMk cId="25033758" sldId="306"/>
            <ac:spMk id="3" creationId="{8EC3A684-0A5E-54E6-6FEC-483B8F8484A1}"/>
          </ac:spMkLst>
        </pc:spChg>
        <pc:picChg chg="add mod">
          <ac:chgData name="Gustė Valeišaitė" userId="S::guste.valeisaite@vetrungesgimnazija.lt::33fe6e8e-567c-468f-b7c3-77e5eb29f9f8" providerId="AD" clId="Web-{93A63692-9766-2BCA-25D1-7CDF3E359E97}" dt="2026-05-05T13:25:48.462" v="165" actId="1076"/>
          <ac:picMkLst>
            <pc:docMk/>
            <pc:sldMk cId="25033758" sldId="306"/>
            <ac:picMk id="7" creationId="{8EB5FC8D-AE21-3AB2-BE96-7F90266D997D}"/>
          </ac:picMkLst>
        </pc:picChg>
      </pc:sldChg>
      <pc:sldChg chg="addSp modSp">
        <pc:chgData name="Gustė Valeišaitė" userId="S::guste.valeisaite@vetrungesgimnazija.lt::33fe6e8e-567c-468f-b7c3-77e5eb29f9f8" providerId="AD" clId="Web-{93A63692-9766-2BCA-25D1-7CDF3E359E97}" dt="2026-05-05T13:26:55.853" v="171" actId="1076"/>
        <pc:sldMkLst>
          <pc:docMk/>
          <pc:sldMk cId="695738558" sldId="324"/>
        </pc:sldMkLst>
        <pc:spChg chg="mod">
          <ac:chgData name="Gustė Valeišaitė" userId="S::guste.valeisaite@vetrungesgimnazija.lt::33fe6e8e-567c-468f-b7c3-77e5eb29f9f8" providerId="AD" clId="Web-{93A63692-9766-2BCA-25D1-7CDF3E359E97}" dt="2026-05-05T13:26:55.853" v="171" actId="1076"/>
          <ac:spMkLst>
            <pc:docMk/>
            <pc:sldMk cId="695738558" sldId="324"/>
            <ac:spMk id="3" creationId="{D206CA2B-7A5B-541D-A72D-F14EC0A89591}"/>
          </ac:spMkLst>
        </pc:spChg>
      </pc:sldChg>
      <pc:sldChg chg="addSp delSp modSp">
        <pc:chgData name="Gustė Valeišaitė" userId="S::guste.valeisaite@vetrungesgimnazija.lt::33fe6e8e-567c-468f-b7c3-77e5eb29f9f8" providerId="AD" clId="Web-{93A63692-9766-2BCA-25D1-7CDF3E359E97}" dt="2026-05-05T14:06:41.456" v="333" actId="14100"/>
        <pc:sldMkLst>
          <pc:docMk/>
          <pc:sldMk cId="280754605" sldId="327"/>
        </pc:sldMkLst>
        <pc:spChg chg="mod">
          <ac:chgData name="Gustė Valeišaitė" userId="S::guste.valeisaite@vetrungesgimnazija.lt::33fe6e8e-567c-468f-b7c3-77e5eb29f9f8" providerId="AD" clId="Web-{93A63692-9766-2BCA-25D1-7CDF3E359E97}" dt="2026-05-05T14:06:41.456" v="333" actId="14100"/>
          <ac:spMkLst>
            <pc:docMk/>
            <pc:sldMk cId="280754605" sldId="327"/>
            <ac:spMk id="3" creationId="{98647E26-7F80-1846-ED24-BFC3D4AE81E3}"/>
          </ac:spMkLst>
        </pc:spChg>
        <pc:picChg chg="mod modCrop">
          <ac:chgData name="Gustė Valeišaitė" userId="S::guste.valeisaite@vetrungesgimnazija.lt::33fe6e8e-567c-468f-b7c3-77e5eb29f9f8" providerId="AD" clId="Web-{93A63692-9766-2BCA-25D1-7CDF3E359E97}" dt="2026-05-05T14:06:26.096" v="330" actId="1076"/>
          <ac:picMkLst>
            <pc:docMk/>
            <pc:sldMk cId="280754605" sldId="327"/>
            <ac:picMk id="11" creationId="{14433664-2D80-26A1-9727-CE5FCA42150B}"/>
          </ac:picMkLst>
        </pc:picChg>
      </pc:sldChg>
      <pc:sldChg chg="addSp modSp">
        <pc:chgData name="Gustė Valeišaitė" userId="S::guste.valeisaite@vetrungesgimnazija.lt::33fe6e8e-567c-468f-b7c3-77e5eb29f9f8" providerId="AD" clId="Web-{93A63692-9766-2BCA-25D1-7CDF3E359E97}" dt="2026-05-05T13:40:21.703" v="209" actId="14100"/>
        <pc:sldMkLst>
          <pc:docMk/>
          <pc:sldMk cId="3501640823" sldId="329"/>
        </pc:sldMkLst>
        <pc:spChg chg="mod">
          <ac:chgData name="Gustė Valeišaitė" userId="S::guste.valeisaite@vetrungesgimnazija.lt::33fe6e8e-567c-468f-b7c3-77e5eb29f9f8" providerId="AD" clId="Web-{93A63692-9766-2BCA-25D1-7CDF3E359E97}" dt="2026-05-05T13:40:21.703" v="209" actId="14100"/>
          <ac:spMkLst>
            <pc:docMk/>
            <pc:sldMk cId="3501640823" sldId="329"/>
            <ac:spMk id="3" creationId="{AB9F771E-EA1D-3F0D-C50F-E71E1CDC43B6}"/>
          </ac:spMkLst>
        </pc:spChg>
      </pc:sldChg>
      <pc:sldChg chg="addSp modSp">
        <pc:chgData name="Gustė Valeišaitė" userId="S::guste.valeisaite@vetrungesgimnazija.lt::33fe6e8e-567c-468f-b7c3-77e5eb29f9f8" providerId="AD" clId="Web-{93A63692-9766-2BCA-25D1-7CDF3E359E97}" dt="2026-05-05T13:39:57.624" v="207" actId="14100"/>
        <pc:sldMkLst>
          <pc:docMk/>
          <pc:sldMk cId="3925773333" sldId="330"/>
        </pc:sldMkLst>
        <pc:spChg chg="mod">
          <ac:chgData name="Gustė Valeišaitė" userId="S::guste.valeisaite@vetrungesgimnazija.lt::33fe6e8e-567c-468f-b7c3-77e5eb29f9f8" providerId="AD" clId="Web-{93A63692-9766-2BCA-25D1-7CDF3E359E97}" dt="2026-05-05T13:39:57.624" v="207" actId="14100"/>
          <ac:spMkLst>
            <pc:docMk/>
            <pc:sldMk cId="3925773333" sldId="330"/>
            <ac:spMk id="3" creationId="{FE4DABC2-BD43-9371-40FD-F025D21BE042}"/>
          </ac:spMkLst>
        </pc:spChg>
      </pc:sldChg>
      <pc:sldChg chg="addSp modSp">
        <pc:chgData name="Gustė Valeišaitė" userId="S::guste.valeisaite@vetrungesgimnazija.lt::33fe6e8e-567c-468f-b7c3-77e5eb29f9f8" providerId="AD" clId="Web-{93A63692-9766-2BCA-25D1-7CDF3E359E97}" dt="2026-05-05T13:39:31.202" v="204" actId="14100"/>
        <pc:sldMkLst>
          <pc:docMk/>
          <pc:sldMk cId="1571786234" sldId="331"/>
        </pc:sldMkLst>
        <pc:spChg chg="mod">
          <ac:chgData name="Gustė Valeišaitė" userId="S::guste.valeisaite@vetrungesgimnazija.lt::33fe6e8e-567c-468f-b7c3-77e5eb29f9f8" providerId="AD" clId="Web-{93A63692-9766-2BCA-25D1-7CDF3E359E97}" dt="2026-05-05T13:39:31.202" v="204" actId="14100"/>
          <ac:spMkLst>
            <pc:docMk/>
            <pc:sldMk cId="1571786234" sldId="331"/>
            <ac:spMk id="3" creationId="{8A3D8CA5-9D65-EDA3-7589-6D6FF65C645B}"/>
          </ac:spMkLst>
        </pc:spChg>
      </pc:sldChg>
      <pc:sldChg chg="modSp">
        <pc:chgData name="Gustė Valeišaitė" userId="S::guste.valeisaite@vetrungesgimnazija.lt::33fe6e8e-567c-468f-b7c3-77e5eb29f9f8" providerId="AD" clId="Web-{93A63692-9766-2BCA-25D1-7CDF3E359E97}" dt="2026-05-05T13:40:30.453" v="210" actId="14100"/>
        <pc:sldMkLst>
          <pc:docMk/>
          <pc:sldMk cId="3576484846" sldId="332"/>
        </pc:sldMkLst>
        <pc:spChg chg="mod">
          <ac:chgData name="Gustė Valeišaitė" userId="S::guste.valeisaite@vetrungesgimnazija.lt::33fe6e8e-567c-468f-b7c3-77e5eb29f9f8" providerId="AD" clId="Web-{93A63692-9766-2BCA-25D1-7CDF3E359E97}" dt="2026-05-05T13:40:30.453" v="210" actId="14100"/>
          <ac:spMkLst>
            <pc:docMk/>
            <pc:sldMk cId="3576484846" sldId="332"/>
            <ac:spMk id="3" creationId="{3F7BC44A-4C7A-4358-2F19-D453177B7C07}"/>
          </ac:spMkLst>
        </pc:spChg>
      </pc:sldChg>
      <pc:sldChg chg="addSp delSp modSp">
        <pc:chgData name="Gustė Valeišaitė" userId="S::guste.valeisaite@vetrungesgimnazija.lt::33fe6e8e-567c-468f-b7c3-77e5eb29f9f8" providerId="AD" clId="Web-{93A63692-9766-2BCA-25D1-7CDF3E359E97}" dt="2026-05-05T13:40:37.328" v="211"/>
        <pc:sldMkLst>
          <pc:docMk/>
          <pc:sldMk cId="1886121002" sldId="333"/>
        </pc:sldMkLst>
      </pc:sldChg>
      <pc:sldChg chg="addSp delSp">
        <pc:chgData name="Gustė Valeišaitė" userId="S::guste.valeisaite@vetrungesgimnazija.lt::33fe6e8e-567c-468f-b7c3-77e5eb29f9f8" providerId="AD" clId="Web-{93A63692-9766-2BCA-25D1-7CDF3E359E97}" dt="2026-05-05T13:41:34.173" v="214"/>
        <pc:sldMkLst>
          <pc:docMk/>
          <pc:sldMk cId="830020636" sldId="336"/>
        </pc:sldMkLst>
      </pc:sldChg>
      <pc:sldChg chg="modSp">
        <pc:chgData name="Gustė Valeišaitė" userId="S::guste.valeisaite@vetrungesgimnazija.lt::33fe6e8e-567c-468f-b7c3-77e5eb29f9f8" providerId="AD" clId="Web-{93A63692-9766-2BCA-25D1-7CDF3E359E97}" dt="2026-05-05T12:38:35.450" v="44" actId="20577"/>
        <pc:sldMkLst>
          <pc:docMk/>
          <pc:sldMk cId="3745573175" sldId="337"/>
        </pc:sldMkLst>
        <pc:spChg chg="mod">
          <ac:chgData name="Gustė Valeišaitė" userId="S::guste.valeisaite@vetrungesgimnazija.lt::33fe6e8e-567c-468f-b7c3-77e5eb29f9f8" providerId="AD" clId="Web-{93A63692-9766-2BCA-25D1-7CDF3E359E97}" dt="2026-05-05T12:38:35.450" v="44" actId="20577"/>
          <ac:spMkLst>
            <pc:docMk/>
            <pc:sldMk cId="3745573175" sldId="337"/>
            <ac:spMk id="3" creationId="{462EDE08-2B24-B341-6DDC-0A21DE205BFB}"/>
          </ac:spMkLst>
        </pc:spChg>
      </pc:sldChg>
      <pc:sldChg chg="addSp delSp modSp">
        <pc:chgData name="Gustė Valeišaitė" userId="S::guste.valeisaite@vetrungesgimnazija.lt::33fe6e8e-567c-468f-b7c3-77e5eb29f9f8" providerId="AD" clId="Web-{93A63692-9766-2BCA-25D1-7CDF3E359E97}" dt="2026-05-05T13:41:37.876" v="215"/>
        <pc:sldMkLst>
          <pc:docMk/>
          <pc:sldMk cId="3125630563" sldId="338"/>
        </pc:sldMkLst>
        <pc:spChg chg="mod">
          <ac:chgData name="Gustė Valeišaitė" userId="S::guste.valeisaite@vetrungesgimnazija.lt::33fe6e8e-567c-468f-b7c3-77e5eb29f9f8" providerId="AD" clId="Web-{93A63692-9766-2BCA-25D1-7CDF3E359E97}" dt="2026-05-05T12:38:15.698" v="30" actId="20577"/>
          <ac:spMkLst>
            <pc:docMk/>
            <pc:sldMk cId="3125630563" sldId="338"/>
            <ac:spMk id="3" creationId="{AD706CD8-ACC3-A72F-F427-A56482DB3D1F}"/>
          </ac:spMkLst>
        </pc:spChg>
      </pc:sldChg>
      <pc:sldChg chg="modSp">
        <pc:chgData name="Gustė Valeišaitė" userId="S::guste.valeisaite@vetrungesgimnazija.lt::33fe6e8e-567c-468f-b7c3-77e5eb29f9f8" providerId="AD" clId="Web-{93A63692-9766-2BCA-25D1-7CDF3E359E97}" dt="2026-05-05T13:42:40.205" v="221" actId="14100"/>
        <pc:sldMkLst>
          <pc:docMk/>
          <pc:sldMk cId="1614006187" sldId="339"/>
        </pc:sldMkLst>
        <pc:spChg chg="mod">
          <ac:chgData name="Gustė Valeišaitė" userId="S::guste.valeisaite@vetrungesgimnazija.lt::33fe6e8e-567c-468f-b7c3-77e5eb29f9f8" providerId="AD" clId="Web-{93A63692-9766-2BCA-25D1-7CDF3E359E97}" dt="2026-05-05T13:42:40.205" v="221" actId="14100"/>
          <ac:spMkLst>
            <pc:docMk/>
            <pc:sldMk cId="1614006187" sldId="339"/>
            <ac:spMk id="3" creationId="{303FE40E-CCEA-571E-CEB9-8E2692BE507C}"/>
          </ac:spMkLst>
        </pc:spChg>
      </pc:sldChg>
      <pc:sldChg chg="addSp modSp">
        <pc:chgData name="Gustė Valeišaitė" userId="S::guste.valeisaite@vetrungesgimnazija.lt::33fe6e8e-567c-468f-b7c3-77e5eb29f9f8" providerId="AD" clId="Web-{93A63692-9766-2BCA-25D1-7CDF3E359E97}" dt="2026-05-05T13:42:15.548" v="219"/>
        <pc:sldMkLst>
          <pc:docMk/>
          <pc:sldMk cId="2667279620" sldId="340"/>
        </pc:sldMkLst>
        <pc:spChg chg="mod">
          <ac:chgData name="Gustė Valeišaitė" userId="S::guste.valeisaite@vetrungesgimnazija.lt::33fe6e8e-567c-468f-b7c3-77e5eb29f9f8" providerId="AD" clId="Web-{93A63692-9766-2BCA-25D1-7CDF3E359E97}" dt="2026-05-05T13:42:13.829" v="218" actId="14100"/>
          <ac:spMkLst>
            <pc:docMk/>
            <pc:sldMk cId="2667279620" sldId="340"/>
            <ac:spMk id="3" creationId="{4A779F16-6031-A32A-3B6B-A873004EA8E1}"/>
          </ac:spMkLst>
        </pc:spChg>
      </pc:sldChg>
      <pc:sldChg chg="addSp delSp modSp">
        <pc:chgData name="Gustė Valeišaitė" userId="S::guste.valeisaite@vetrungesgimnazija.lt::33fe6e8e-567c-468f-b7c3-77e5eb29f9f8" providerId="AD" clId="Web-{93A63692-9766-2BCA-25D1-7CDF3E359E97}" dt="2026-05-05T13:41:57.564" v="217"/>
        <pc:sldMkLst>
          <pc:docMk/>
          <pc:sldMk cId="3671782045" sldId="341"/>
        </pc:sldMkLst>
        <pc:spChg chg="mod">
          <ac:chgData name="Gustė Valeišaitė" userId="S::guste.valeisaite@vetrungesgimnazija.lt::33fe6e8e-567c-468f-b7c3-77e5eb29f9f8" providerId="AD" clId="Web-{93A63692-9766-2BCA-25D1-7CDF3E359E97}" dt="2026-05-05T13:38:39.513" v="199" actId="20577"/>
          <ac:spMkLst>
            <pc:docMk/>
            <pc:sldMk cId="3671782045" sldId="341"/>
            <ac:spMk id="3" creationId="{F5D19053-B9BD-D347-0D26-58301F96093E}"/>
          </ac:spMkLst>
        </pc:spChg>
      </pc:sldChg>
      <pc:sldChg chg="modSp">
        <pc:chgData name="Gustė Valeišaitė" userId="S::guste.valeisaite@vetrungesgimnazija.lt::33fe6e8e-567c-468f-b7c3-77e5eb29f9f8" providerId="AD" clId="Web-{93A63692-9766-2BCA-25D1-7CDF3E359E97}" dt="2026-05-05T13:38:42.998" v="200" actId="20577"/>
        <pc:sldMkLst>
          <pc:docMk/>
          <pc:sldMk cId="3645331316" sldId="342"/>
        </pc:sldMkLst>
        <pc:spChg chg="mod">
          <ac:chgData name="Gustė Valeišaitė" userId="S::guste.valeisaite@vetrungesgimnazija.lt::33fe6e8e-567c-468f-b7c3-77e5eb29f9f8" providerId="AD" clId="Web-{93A63692-9766-2BCA-25D1-7CDF3E359E97}" dt="2026-05-05T13:38:42.998" v="200" actId="20577"/>
          <ac:spMkLst>
            <pc:docMk/>
            <pc:sldMk cId="3645331316" sldId="342"/>
            <ac:spMk id="3" creationId="{2222D5B2-BD31-074A-E9C0-D66AA3A5F8C5}"/>
          </ac:spMkLst>
        </pc:spChg>
      </pc:sldChg>
      <pc:sldChg chg="addSp modSp add ord replId">
        <pc:chgData name="Gustė Valeišaitė" userId="S::guste.valeisaite@vetrungesgimnazija.lt::33fe6e8e-567c-468f-b7c3-77e5eb29f9f8" providerId="AD" clId="Web-{93A63692-9766-2BCA-25D1-7CDF3E359E97}" dt="2026-05-05T13:41:50.782" v="216"/>
        <pc:sldMkLst>
          <pc:docMk/>
          <pc:sldMk cId="2393908141" sldId="343"/>
        </pc:sldMkLst>
        <pc:spChg chg="mod">
          <ac:chgData name="Gustė Valeišaitė" userId="S::guste.valeisaite@vetrungesgimnazija.lt::33fe6e8e-567c-468f-b7c3-77e5eb29f9f8" providerId="AD" clId="Web-{93A63692-9766-2BCA-25D1-7CDF3E359E97}" dt="2026-05-05T13:37:59.200" v="189" actId="20577"/>
          <ac:spMkLst>
            <pc:docMk/>
            <pc:sldMk cId="2393908141" sldId="343"/>
            <ac:spMk id="3" creationId="{5A62FBA0-CC14-EBA5-75E8-AC4A9119F829}"/>
          </ac:spMkLst>
        </pc:spChg>
      </pc:sldChg>
      <pc:sldChg chg="addSp delSp modSp add ord replId">
        <pc:chgData name="Gustė Valeišaitė" userId="S::guste.valeisaite@vetrungesgimnazija.lt::33fe6e8e-567c-468f-b7c3-77e5eb29f9f8" providerId="AD" clId="Web-{93A63692-9766-2BCA-25D1-7CDF3E359E97}" dt="2026-05-05T13:39:02.529" v="201"/>
        <pc:sldMkLst>
          <pc:docMk/>
          <pc:sldMk cId="2168870582" sldId="344"/>
        </pc:sldMkLst>
        <pc:spChg chg="mod">
          <ac:chgData name="Gustė Valeišaitė" userId="S::guste.valeisaite@vetrungesgimnazija.lt::33fe6e8e-567c-468f-b7c3-77e5eb29f9f8" providerId="AD" clId="Web-{93A63692-9766-2BCA-25D1-7CDF3E359E97}" dt="2026-05-05T13:38:23.919" v="193" actId="20577"/>
          <ac:spMkLst>
            <pc:docMk/>
            <pc:sldMk cId="2168870582" sldId="344"/>
            <ac:spMk id="3" creationId="{2F871760-5570-60F2-B82F-D270014B5329}"/>
          </ac:spMkLst>
        </pc:spChg>
      </pc:sldChg>
      <pc:sldChg chg="addSp modSp add replId">
        <pc:chgData name="Gustė Valeišaitė" userId="S::guste.valeisaite@vetrungesgimnazija.lt::33fe6e8e-567c-468f-b7c3-77e5eb29f9f8" providerId="AD" clId="Web-{93A63692-9766-2BCA-25D1-7CDF3E359E97}" dt="2026-05-05T13:42:57.689" v="222"/>
        <pc:sldMkLst>
          <pc:docMk/>
          <pc:sldMk cId="40315966" sldId="347"/>
        </pc:sldMkLst>
        <pc:spChg chg="add mod">
          <ac:chgData name="Gustė Valeišaitė" userId="S::guste.valeisaite@vetrungesgimnazija.lt::33fe6e8e-567c-468f-b7c3-77e5eb29f9f8" providerId="AD" clId="Web-{93A63692-9766-2BCA-25D1-7CDF3E359E97}" dt="2026-05-05T13:34:05.412" v="183" actId="20577"/>
          <ac:spMkLst>
            <pc:docMk/>
            <pc:sldMk cId="40315966" sldId="347"/>
            <ac:spMk id="4" creationId="{0E243497-F02C-EE00-D004-777037F96389}"/>
          </ac:spMkLst>
        </pc:spChg>
      </pc:sldChg>
      <pc:sldChg chg="modSp add replId">
        <pc:chgData name="Gustė Valeišaitė" userId="S::guste.valeisaite@vetrungesgimnazija.lt::33fe6e8e-567c-468f-b7c3-77e5eb29f9f8" providerId="AD" clId="Web-{93A63692-9766-2BCA-25D1-7CDF3E359E97}" dt="2026-05-05T13:33:50.005" v="181" actId="20577"/>
        <pc:sldMkLst>
          <pc:docMk/>
          <pc:sldMk cId="1202890306" sldId="348"/>
        </pc:sldMkLst>
        <pc:spChg chg="mod">
          <ac:chgData name="Gustė Valeišaitė" userId="S::guste.valeisaite@vetrungesgimnazija.lt::33fe6e8e-567c-468f-b7c3-77e5eb29f9f8" providerId="AD" clId="Web-{93A63692-9766-2BCA-25D1-7CDF3E359E97}" dt="2026-05-05T13:33:50.005" v="181" actId="20577"/>
          <ac:spMkLst>
            <pc:docMk/>
            <pc:sldMk cId="1202890306" sldId="348"/>
            <ac:spMk id="4" creationId="{8AF317D6-E859-C34F-0AB9-7A69F4F67C9A}"/>
          </ac:spMkLst>
        </pc:spChg>
      </pc:sldChg>
    </pc:docChg>
  </pc:docChgLst>
  <pc:docChgLst>
    <pc:chgData name="Gustė Valeišaitė" userId="S::guste.valeisaite@vetrungesgimnazija.lt::33fe6e8e-567c-468f-b7c3-77e5eb29f9f8" providerId="AD" clId="Web-{4A1808FF-B99C-926D-9FB7-D53244BB5D4E}"/>
    <pc:docChg chg="addSld delSld modSld sldOrd">
      <pc:chgData name="Gustė Valeišaitė" userId="S::guste.valeisaite@vetrungesgimnazija.lt::33fe6e8e-567c-468f-b7c3-77e5eb29f9f8" providerId="AD" clId="Web-{4A1808FF-B99C-926D-9FB7-D53244BB5D4E}" dt="2026-05-03T17:33:00.741" v="1092"/>
      <pc:docMkLst>
        <pc:docMk/>
      </pc:docMkLst>
      <pc:sldChg chg="modSp">
        <pc:chgData name="Gustė Valeišaitė" userId="S::guste.valeisaite@vetrungesgimnazija.lt::33fe6e8e-567c-468f-b7c3-77e5eb29f9f8" providerId="AD" clId="Web-{4A1808FF-B99C-926D-9FB7-D53244BB5D4E}" dt="2026-05-03T16:49:32.109" v="807" actId="20577"/>
        <pc:sldMkLst>
          <pc:docMk/>
          <pc:sldMk cId="2709017403" sldId="257"/>
        </pc:sldMkLst>
        <pc:spChg chg="mod">
          <ac:chgData name="Gustė Valeišaitė" userId="S::guste.valeisaite@vetrungesgimnazija.lt::33fe6e8e-567c-468f-b7c3-77e5eb29f9f8" providerId="AD" clId="Web-{4A1808FF-B99C-926D-9FB7-D53244BB5D4E}" dt="2026-05-03T16:49:32.109" v="807" actId="20577"/>
          <ac:spMkLst>
            <pc:docMk/>
            <pc:sldMk cId="2709017403" sldId="257"/>
            <ac:spMk id="3" creationId="{B05C8A36-5F93-253C-EEAD-3721EB399B82}"/>
          </ac:spMkLst>
        </pc:spChg>
      </pc:sldChg>
      <pc:sldChg chg="modSp ord">
        <pc:chgData name="Gustė Valeišaitė" userId="S::guste.valeisaite@vetrungesgimnazija.lt::33fe6e8e-567c-468f-b7c3-77e5eb29f9f8" providerId="AD" clId="Web-{4A1808FF-B99C-926D-9FB7-D53244BB5D4E}" dt="2026-05-03T16:50:34.859" v="809"/>
        <pc:sldMkLst>
          <pc:docMk/>
          <pc:sldMk cId="3811649699" sldId="258"/>
        </pc:sldMkLst>
        <pc:spChg chg="mod">
          <ac:chgData name="Gustė Valeišaitė" userId="S::guste.valeisaite@vetrungesgimnazija.lt::33fe6e8e-567c-468f-b7c3-77e5eb29f9f8" providerId="AD" clId="Web-{4A1808FF-B99C-926D-9FB7-D53244BB5D4E}" dt="2026-05-03T16:30:33.030" v="663" actId="1076"/>
          <ac:spMkLst>
            <pc:docMk/>
            <pc:sldMk cId="3811649699" sldId="258"/>
            <ac:spMk id="2" creationId="{27695D7D-28AF-0386-EBB3-B673D84DC782}"/>
          </ac:spMkLst>
        </pc:spChg>
      </pc:sldChg>
      <pc:sldChg chg="addSp delSp modSp ord">
        <pc:chgData name="Gustė Valeišaitė" userId="S::guste.valeisaite@vetrungesgimnazija.lt::33fe6e8e-567c-468f-b7c3-77e5eb29f9f8" providerId="AD" clId="Web-{4A1808FF-B99C-926D-9FB7-D53244BB5D4E}" dt="2026-05-03T16:51:20.094" v="812"/>
        <pc:sldMkLst>
          <pc:docMk/>
          <pc:sldMk cId="1788787488" sldId="260"/>
        </pc:sldMkLst>
        <pc:spChg chg="mod">
          <ac:chgData name="Gustė Valeišaitė" userId="S::guste.valeisaite@vetrungesgimnazija.lt::33fe6e8e-567c-468f-b7c3-77e5eb29f9f8" providerId="AD" clId="Web-{4A1808FF-B99C-926D-9FB7-D53244BB5D4E}" dt="2026-05-03T16:44:52.141" v="707" actId="14100"/>
          <ac:spMkLst>
            <pc:docMk/>
            <pc:sldMk cId="1788787488" sldId="260"/>
            <ac:spMk id="10" creationId="{B6A513DB-4744-5FBA-C5CE-C2E7FAF3526C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6:36:51.254" v="681" actId="1076"/>
          <ac:spMkLst>
            <pc:docMk/>
            <pc:sldMk cId="1788787488" sldId="260"/>
            <ac:spMk id="12" creationId="{9758F181-57A3-3172-B40F-ADF9901ACA27}"/>
          </ac:spMkLst>
        </pc:spChg>
        <pc:spChg chg="add mod">
          <ac:chgData name="Gustė Valeišaitė" userId="S::guste.valeisaite@vetrungesgimnazija.lt::33fe6e8e-567c-468f-b7c3-77e5eb29f9f8" providerId="AD" clId="Web-{4A1808FF-B99C-926D-9FB7-D53244BB5D4E}" dt="2026-05-03T16:44:45.313" v="705" actId="1076"/>
          <ac:spMkLst>
            <pc:docMk/>
            <pc:sldMk cId="1788787488" sldId="260"/>
            <ac:spMk id="28" creationId="{87472684-D110-C862-0189-837613C78A2C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3:28:34.525" v="39" actId="20577"/>
          <ac:spMkLst>
            <pc:docMk/>
            <pc:sldMk cId="1788787488" sldId="260"/>
            <ac:spMk id="36" creationId="{B7F5E252-F601-4B62-8281-C5768FB6FBCF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3:28:38.353" v="41" actId="20577"/>
          <ac:spMkLst>
            <pc:docMk/>
            <pc:sldMk cId="1788787488" sldId="260"/>
            <ac:spMk id="39" creationId="{96148C00-1B04-4EFB-8A1C-B862EFE5973F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3:28:09.304" v="29" actId="20577"/>
          <ac:spMkLst>
            <pc:docMk/>
            <pc:sldMk cId="1788787488" sldId="260"/>
            <ac:spMk id="41" creationId="{3281F7A5-442B-463E-B579-BF494D6D1266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3:28:00.569" v="25" actId="20577"/>
          <ac:spMkLst>
            <pc:docMk/>
            <pc:sldMk cId="1788787488" sldId="260"/>
            <ac:spMk id="43" creationId="{5BF8BE89-C8B8-493C-A696-E2CC92030B2A}"/>
          </ac:spMkLst>
        </pc:spChg>
        <pc:spChg chg="add mod">
          <ac:chgData name="Gustė Valeišaitė" userId="S::guste.valeisaite@vetrungesgimnazija.lt::33fe6e8e-567c-468f-b7c3-77e5eb29f9f8" providerId="AD" clId="Web-{4A1808FF-B99C-926D-9FB7-D53244BB5D4E}" dt="2026-05-03T16:44:59.375" v="710" actId="1076"/>
          <ac:spMkLst>
            <pc:docMk/>
            <pc:sldMk cId="1788787488" sldId="260"/>
            <ac:spMk id="48" creationId="{247FAA71-91C4-E22F-1021-0C9C56CE9542}"/>
          </ac:spMkLst>
        </pc:spChg>
        <pc:picChg chg="add mod">
          <ac:chgData name="Gustė Valeišaitė" userId="S::guste.valeisaite@vetrungesgimnazija.lt::33fe6e8e-567c-468f-b7c3-77e5eb29f9f8" providerId="AD" clId="Web-{4A1808FF-B99C-926D-9FB7-D53244BB5D4E}" dt="2026-05-03T16:44:57.156" v="709" actId="1076"/>
          <ac:picMkLst>
            <pc:docMk/>
            <pc:sldMk cId="1788787488" sldId="260"/>
            <ac:picMk id="7" creationId="{B00B7713-948D-69E1-4994-D2EBB79BBCCE}"/>
          </ac:picMkLst>
        </pc:picChg>
        <pc:picChg chg="add mod">
          <ac:chgData name="Gustė Valeišaitė" userId="S::guste.valeisaite@vetrungesgimnazija.lt::33fe6e8e-567c-468f-b7c3-77e5eb29f9f8" providerId="AD" clId="Web-{4A1808FF-B99C-926D-9FB7-D53244BB5D4E}" dt="2026-05-03T14:04:14.156" v="230"/>
          <ac:picMkLst>
            <pc:docMk/>
            <pc:sldMk cId="1788787488" sldId="260"/>
            <ac:picMk id="47" creationId="{CF6274ED-70DF-7538-F6EC-B94752FA5E5B}"/>
          </ac:picMkLst>
        </pc:picChg>
      </pc:sldChg>
      <pc:sldChg chg="modSp ord">
        <pc:chgData name="Gustė Valeišaitė" userId="S::guste.valeisaite@vetrungesgimnazija.lt::33fe6e8e-567c-468f-b7c3-77e5eb29f9f8" providerId="AD" clId="Web-{4A1808FF-B99C-926D-9FB7-D53244BB5D4E}" dt="2026-05-03T17:28:33.259" v="1046" actId="20577"/>
        <pc:sldMkLst>
          <pc:docMk/>
          <pc:sldMk cId="2632733999" sldId="289"/>
        </pc:sldMkLst>
        <pc:spChg chg="mod">
          <ac:chgData name="Gustė Valeišaitė" userId="S::guste.valeisaite@vetrungesgimnazija.lt::33fe6e8e-567c-468f-b7c3-77e5eb29f9f8" providerId="AD" clId="Web-{4A1808FF-B99C-926D-9FB7-D53244BB5D4E}" dt="2026-05-03T17:28:33.259" v="1046" actId="20577"/>
          <ac:spMkLst>
            <pc:docMk/>
            <pc:sldMk cId="2632733999" sldId="289"/>
            <ac:spMk id="2" creationId="{40B65D57-2DA4-70C3-576D-C9FCAB69D379}"/>
          </ac:spMkLst>
        </pc:spChg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1:54.500" v="815"/>
        <pc:sldMkLst>
          <pc:docMk/>
          <pc:sldMk cId="3100805430" sldId="296"/>
        </pc:sldMkLst>
        <pc:spChg chg="mod">
          <ac:chgData name="Gustė Valeišaitė" userId="S::guste.valeisaite@vetrungesgimnazija.lt::33fe6e8e-567c-468f-b7c3-77e5eb29f9f8" providerId="AD" clId="Web-{4A1808FF-B99C-926D-9FB7-D53244BB5D4E}" dt="2026-05-03T15:14:37.287" v="550" actId="20577"/>
          <ac:spMkLst>
            <pc:docMk/>
            <pc:sldMk cId="3100805430" sldId="296"/>
            <ac:spMk id="2" creationId="{C880F916-E9D2-5FA6-FCC6-30C82EA582B5}"/>
          </ac:spMkLst>
        </pc:spChg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6:20.312" v="879" actId="1076"/>
        <pc:sldMkLst>
          <pc:docMk/>
          <pc:sldMk cId="3117279567" sldId="297"/>
        </pc:sldMkLst>
        <pc:spChg chg="mod">
          <ac:chgData name="Gustė Valeišaitė" userId="S::guste.valeisaite@vetrungesgimnazija.lt::33fe6e8e-567c-468f-b7c3-77e5eb29f9f8" providerId="AD" clId="Web-{4A1808FF-B99C-926D-9FB7-D53244BB5D4E}" dt="2026-05-03T16:56:11.656" v="878" actId="20577"/>
          <ac:spMkLst>
            <pc:docMk/>
            <pc:sldMk cId="3117279567" sldId="297"/>
            <ac:spMk id="2" creationId="{B1AFE5A9-3D01-9B9A-1146-E6BB9ECF22B2}"/>
          </ac:spMkLst>
        </pc:spChg>
        <pc:graphicFrameChg chg="add mod modGraphic">
          <ac:chgData name="Gustė Valeišaitė" userId="S::guste.valeisaite@vetrungesgimnazija.lt::33fe6e8e-567c-468f-b7c3-77e5eb29f9f8" providerId="AD" clId="Web-{4A1808FF-B99C-926D-9FB7-D53244BB5D4E}" dt="2026-05-03T16:56:20.312" v="879" actId="1076"/>
          <ac:graphicFrameMkLst>
            <pc:docMk/>
            <pc:sldMk cId="3117279567" sldId="297"/>
            <ac:graphicFrameMk id="7" creationId="{FB0236E9-74EB-6230-78C4-F588D0699D30}"/>
          </ac:graphicFrameMkLst>
        </pc:graphicFrameChg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3:15.083" v="834"/>
        <pc:sldMkLst>
          <pc:docMk/>
          <pc:sldMk cId="391431999" sldId="298"/>
        </pc:sldMkLst>
        <pc:spChg chg="mod">
          <ac:chgData name="Gustė Valeišaitė" userId="S::guste.valeisaite@vetrungesgimnazija.lt::33fe6e8e-567c-468f-b7c3-77e5eb29f9f8" providerId="AD" clId="Web-{4A1808FF-B99C-926D-9FB7-D53244BB5D4E}" dt="2026-05-03T16:53:06.848" v="833" actId="20577"/>
          <ac:spMkLst>
            <pc:docMk/>
            <pc:sldMk cId="391431999" sldId="298"/>
            <ac:spMk id="2" creationId="{C0B03F92-D67F-91D9-825C-DB4ADB8128E3}"/>
          </ac:spMkLst>
        </pc:spChg>
        <pc:picChg chg="add mod">
          <ac:chgData name="Gustė Valeišaitė" userId="S::guste.valeisaite@vetrungesgimnazija.lt::33fe6e8e-567c-468f-b7c3-77e5eb29f9f8" providerId="AD" clId="Web-{4A1808FF-B99C-926D-9FB7-D53244BB5D4E}" dt="2026-05-03T16:27:24.792" v="636" actId="1076"/>
          <ac:picMkLst>
            <pc:docMk/>
            <pc:sldMk cId="391431999" sldId="298"/>
            <ac:picMk id="7" creationId="{86756E1D-79FF-0F59-8311-71E69FD8B252}"/>
          </ac:picMkLst>
        </pc:picChg>
        <pc:picChg chg="add mod">
          <ac:chgData name="Gustė Valeišaitė" userId="S::guste.valeisaite@vetrungesgimnazija.lt::33fe6e8e-567c-468f-b7c3-77e5eb29f9f8" providerId="AD" clId="Web-{4A1808FF-B99C-926D-9FB7-D53244BB5D4E}" dt="2026-05-03T16:27:20.932" v="635" actId="1076"/>
          <ac:picMkLst>
            <pc:docMk/>
            <pc:sldMk cId="391431999" sldId="298"/>
            <ac:picMk id="8" creationId="{8CD75CB5-4EA0-113A-3BFA-7B9B18E73E40}"/>
          </ac:picMkLst>
        </pc:picChg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1:42.328" v="814"/>
        <pc:sldMkLst>
          <pc:docMk/>
          <pc:sldMk cId="3807886536" sldId="299"/>
        </pc:sldMkLst>
        <pc:spChg chg="mod">
          <ac:chgData name="Gustė Valeišaitė" userId="S::guste.valeisaite@vetrungesgimnazija.lt::33fe6e8e-567c-468f-b7c3-77e5eb29f9f8" providerId="AD" clId="Web-{4A1808FF-B99C-926D-9FB7-D53244BB5D4E}" dt="2026-05-03T14:50:06.269" v="497" actId="20577"/>
          <ac:spMkLst>
            <pc:docMk/>
            <pc:sldMk cId="3807886536" sldId="299"/>
            <ac:spMk id="2" creationId="{263CE66F-B092-676B-5EDC-2416A0405DD3}"/>
          </ac:spMkLst>
        </pc:spChg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2:08.031" v="817"/>
        <pc:sldMkLst>
          <pc:docMk/>
          <pc:sldMk cId="3637356115" sldId="301"/>
        </pc:sldMkLst>
      </pc:sldChg>
      <pc:sldChg chg="addSp delSp modSp add ord replId">
        <pc:chgData name="Gustė Valeišaitė" userId="S::guste.valeisaite@vetrungesgimnazija.lt::33fe6e8e-567c-468f-b7c3-77e5eb29f9f8" providerId="AD" clId="Web-{4A1808FF-B99C-926D-9FB7-D53244BB5D4E}" dt="2026-05-03T16:52:20.906" v="818"/>
        <pc:sldMkLst>
          <pc:docMk/>
          <pc:sldMk cId="1700257359" sldId="302"/>
        </pc:sldMkLst>
      </pc:sldChg>
      <pc:sldChg chg="addSp modSp add ord replId">
        <pc:chgData name="Gustė Valeišaitė" userId="S::guste.valeisaite@vetrungesgimnazija.lt::33fe6e8e-567c-468f-b7c3-77e5eb29f9f8" providerId="AD" clId="Web-{4A1808FF-B99C-926D-9FB7-D53244BB5D4E}" dt="2026-05-03T16:52:32.828" v="819"/>
        <pc:sldMkLst>
          <pc:docMk/>
          <pc:sldMk cId="4217934886" sldId="303"/>
        </pc:sldMkLst>
      </pc:sldChg>
      <pc:sldChg chg="addSp modSp add ord replId">
        <pc:chgData name="Gustė Valeišaitė" userId="S::guste.valeisaite@vetrungesgimnazija.lt::33fe6e8e-567c-468f-b7c3-77e5eb29f9f8" providerId="AD" clId="Web-{4A1808FF-B99C-926D-9FB7-D53244BB5D4E}" dt="2026-05-03T16:52:44.673" v="820"/>
        <pc:sldMkLst>
          <pc:docMk/>
          <pc:sldMk cId="4120421328" sldId="304"/>
        </pc:sldMkLst>
      </pc:sldChg>
      <pc:sldChg chg="add replId">
        <pc:chgData name="Gustė Valeišaitė" userId="S::guste.valeisaite@vetrungesgimnazija.lt::33fe6e8e-567c-468f-b7c3-77e5eb29f9f8" providerId="AD" clId="Web-{4A1808FF-B99C-926D-9FB7-D53244BB5D4E}" dt="2026-05-03T16:54:21.401" v="837"/>
        <pc:sldMkLst>
          <pc:docMk/>
          <pc:sldMk cId="143170150" sldId="305"/>
        </pc:sldMkLst>
      </pc:sldChg>
      <pc:sldChg chg="delSp modSp add ord replId">
        <pc:chgData name="Gustė Valeišaitė" userId="S::guste.valeisaite@vetrungesgimnazija.lt::33fe6e8e-567c-468f-b7c3-77e5eb29f9f8" providerId="AD" clId="Web-{4A1808FF-B99C-926D-9FB7-D53244BB5D4E}" dt="2026-05-03T17:28:43.041" v="1053" actId="20577"/>
        <pc:sldMkLst>
          <pc:docMk/>
          <pc:sldMk cId="25033758" sldId="306"/>
        </pc:sldMkLst>
        <pc:spChg chg="mod">
          <ac:chgData name="Gustė Valeišaitė" userId="S::guste.valeisaite@vetrungesgimnazija.lt::33fe6e8e-567c-468f-b7c3-77e5eb29f9f8" providerId="AD" clId="Web-{4A1808FF-B99C-926D-9FB7-D53244BB5D4E}" dt="2026-05-03T17:28:43.041" v="1053" actId="20577"/>
          <ac:spMkLst>
            <pc:docMk/>
            <pc:sldMk cId="25033758" sldId="306"/>
            <ac:spMk id="2" creationId="{629103B9-1B26-7873-230D-704CBC601344}"/>
          </ac:spMkLst>
        </pc:spChg>
      </pc:sldChg>
      <pc:sldChg chg="add replId">
        <pc:chgData name="Gustė Valeišaitė" userId="S::guste.valeisaite@vetrungesgimnazija.lt::33fe6e8e-567c-468f-b7c3-77e5eb29f9f8" providerId="AD" clId="Web-{4A1808FF-B99C-926D-9FB7-D53244BB5D4E}" dt="2026-05-03T17:00:51.035" v="894"/>
        <pc:sldMkLst>
          <pc:docMk/>
          <pc:sldMk cId="396186114" sldId="307"/>
        </pc:sldMkLst>
      </pc:sldChg>
      <pc:sldChg chg="addSp modSp add replId">
        <pc:chgData name="Gustė Valeišaitė" userId="S::guste.valeisaite@vetrungesgimnazija.lt::33fe6e8e-567c-468f-b7c3-77e5eb29f9f8" providerId="AD" clId="Web-{4A1808FF-B99C-926D-9FB7-D53244BB5D4E}" dt="2026-05-03T17:28:00.366" v="1041" actId="1076"/>
        <pc:sldMkLst>
          <pc:docMk/>
          <pc:sldMk cId="2852502200" sldId="313"/>
        </pc:sldMkLst>
        <pc:spChg chg="mod">
          <ac:chgData name="Gustė Valeišaitė" userId="S::guste.valeisaite@vetrungesgimnazija.lt::33fe6e8e-567c-468f-b7c3-77e5eb29f9f8" providerId="AD" clId="Web-{4A1808FF-B99C-926D-9FB7-D53244BB5D4E}" dt="2026-05-03T17:25:58.827" v="1019" actId="1076"/>
          <ac:spMkLst>
            <pc:docMk/>
            <pc:sldMk cId="2852502200" sldId="313"/>
            <ac:spMk id="2" creationId="{9211C18C-8105-9EA3-D7D7-5563BA2ED045}"/>
          </ac:spMkLst>
        </pc:spChg>
        <pc:spChg chg="mod">
          <ac:chgData name="Gustė Valeišaitė" userId="S::guste.valeisaite@vetrungesgimnazija.lt::33fe6e8e-567c-468f-b7c3-77e5eb29f9f8" providerId="AD" clId="Web-{4A1808FF-B99C-926D-9FB7-D53244BB5D4E}" dt="2026-05-03T17:26:18.749" v="1022" actId="1076"/>
          <ac:spMkLst>
            <pc:docMk/>
            <pc:sldMk cId="2852502200" sldId="313"/>
            <ac:spMk id="3" creationId="{F30BEBC6-7EFA-166B-7E12-D3626C242F42}"/>
          </ac:spMkLst>
        </pc:spChg>
        <pc:spChg chg="add mod">
          <ac:chgData name="Gustė Valeišaitė" userId="S::guste.valeisaite@vetrungesgimnazija.lt::33fe6e8e-567c-468f-b7c3-77e5eb29f9f8" providerId="AD" clId="Web-{4A1808FF-B99C-926D-9FB7-D53244BB5D4E}" dt="2026-05-03T17:27:58.366" v="1040" actId="1076"/>
          <ac:spMkLst>
            <pc:docMk/>
            <pc:sldMk cId="2852502200" sldId="313"/>
            <ac:spMk id="7" creationId="{E56076CA-BB8C-F5CA-C14F-2D27576828E0}"/>
          </ac:spMkLst>
        </pc:spChg>
        <pc:spChg chg="add mod">
          <ac:chgData name="Gustė Valeišaitė" userId="S::guste.valeisaite@vetrungesgimnazija.lt::33fe6e8e-567c-468f-b7c3-77e5eb29f9f8" providerId="AD" clId="Web-{4A1808FF-B99C-926D-9FB7-D53244BB5D4E}" dt="2026-05-03T17:27:15.159" v="1030" actId="20577"/>
          <ac:spMkLst>
            <pc:docMk/>
            <pc:sldMk cId="2852502200" sldId="313"/>
            <ac:spMk id="8" creationId="{BBE47880-5E6B-63A3-FFAC-96AA2AA07ACD}"/>
          </ac:spMkLst>
        </pc:spChg>
        <pc:spChg chg="add mod">
          <ac:chgData name="Gustė Valeišaitė" userId="S::guste.valeisaite@vetrungesgimnazija.lt::33fe6e8e-567c-468f-b7c3-77e5eb29f9f8" providerId="AD" clId="Web-{4A1808FF-B99C-926D-9FB7-D53244BB5D4E}" dt="2026-05-03T17:28:00.366" v="1041" actId="1076"/>
          <ac:spMkLst>
            <pc:docMk/>
            <pc:sldMk cId="2852502200" sldId="313"/>
            <ac:spMk id="9" creationId="{A6AE8E44-62CC-9BA1-9F25-6ABC7883BD0C}"/>
          </ac:spMkLst>
        </pc:spChg>
      </pc:sldChg>
      <pc:sldChg chg="add replId">
        <pc:chgData name="Gustė Valeišaitė" userId="S::guste.valeisaite@vetrungesgimnazija.lt::33fe6e8e-567c-468f-b7c3-77e5eb29f9f8" providerId="AD" clId="Web-{4A1808FF-B99C-926D-9FB7-D53244BB5D4E}" dt="2026-05-03T17:28:45.698" v="1054"/>
        <pc:sldMkLst>
          <pc:docMk/>
          <pc:sldMk cId="1346007492" sldId="314"/>
        </pc:sldMkLst>
      </pc:sldChg>
      <pc:sldChg chg="add replId">
        <pc:chgData name="Gustė Valeišaitė" userId="S::guste.valeisaite@vetrungesgimnazija.lt::33fe6e8e-567c-468f-b7c3-77e5eb29f9f8" providerId="AD" clId="Web-{4A1808FF-B99C-926D-9FB7-D53244BB5D4E}" dt="2026-05-03T17:29:48.124" v="1056"/>
        <pc:sldMkLst>
          <pc:docMk/>
          <pc:sldMk cId="1181420431" sldId="315"/>
        </pc:sldMkLst>
      </pc:sldChg>
    </pc:docChg>
  </pc:docChgLst>
  <pc:docChgLst>
    <pc:chgData name="Birutė Žukauskienė" userId="S::birute.zukauskiene@vetrungesgimnazija.lt::98e565df-79cc-47e3-b15d-62e9a535fb46" providerId="AD" clId="Web-{BA773C62-B8DB-95E9-911E-5369DC13D401}"/>
    <pc:docChg chg="delSld modSld sldOrd">
      <pc:chgData name="Birutė Žukauskienė" userId="S::birute.zukauskiene@vetrungesgimnazija.lt::98e565df-79cc-47e3-b15d-62e9a535fb46" providerId="AD" clId="Web-{BA773C62-B8DB-95E9-911E-5369DC13D401}" dt="2026-05-03T19:38:43.865" v="96"/>
      <pc:docMkLst>
        <pc:docMk/>
      </pc:docMkLst>
      <pc:sldChg chg="modSp ord">
        <pc:chgData name="Birutė Žukauskienė" userId="S::birute.zukauskiene@vetrungesgimnazija.lt::98e565df-79cc-47e3-b15d-62e9a535fb46" providerId="AD" clId="Web-{BA773C62-B8DB-95E9-911E-5369DC13D401}" dt="2026-05-03T19:34:37.588" v="74" actId="20577"/>
        <pc:sldMkLst>
          <pc:docMk/>
          <pc:sldMk cId="3650910219" sldId="272"/>
        </pc:sldMkLst>
        <pc:spChg chg="mod">
          <ac:chgData name="Birutė Žukauskienė" userId="S::birute.zukauskiene@vetrungesgimnazija.lt::98e565df-79cc-47e3-b15d-62e9a535fb46" providerId="AD" clId="Web-{BA773C62-B8DB-95E9-911E-5369DC13D401}" dt="2026-05-03T19:34:37.588" v="74" actId="20577"/>
          <ac:spMkLst>
            <pc:docMk/>
            <pc:sldMk cId="3650910219" sldId="272"/>
            <ac:spMk id="3" creationId="{52795718-6A07-596C-8FBA-84C96F84E848}"/>
          </ac:spMkLst>
        </pc:spChg>
      </pc:sldChg>
      <pc:sldChg chg="modSp">
        <pc:chgData name="Birutė Žukauskienė" userId="S::birute.zukauskiene@vetrungesgimnazija.lt::98e565df-79cc-47e3-b15d-62e9a535fb46" providerId="AD" clId="Web-{BA773C62-B8DB-95E9-911E-5369DC13D401}" dt="2026-05-03T19:36:25.203" v="92" actId="20577"/>
        <pc:sldMkLst>
          <pc:docMk/>
          <pc:sldMk cId="396186114" sldId="307"/>
        </pc:sldMkLst>
        <pc:spChg chg="mod">
          <ac:chgData name="Birutė Žukauskienė" userId="S::birute.zukauskiene@vetrungesgimnazija.lt::98e565df-79cc-47e3-b15d-62e9a535fb46" providerId="AD" clId="Web-{BA773C62-B8DB-95E9-911E-5369DC13D401}" dt="2026-05-03T19:31:18.353" v="38" actId="1076"/>
          <ac:spMkLst>
            <pc:docMk/>
            <pc:sldMk cId="396186114" sldId="307"/>
            <ac:spMk id="2" creationId="{0E244A6A-254B-93E5-BCF3-0DFB9396DAE0}"/>
          </ac:spMkLst>
        </pc:spChg>
        <pc:spChg chg="mod">
          <ac:chgData name="Birutė Žukauskienė" userId="S::birute.zukauskiene@vetrungesgimnazija.lt::98e565df-79cc-47e3-b15d-62e9a535fb46" providerId="AD" clId="Web-{BA773C62-B8DB-95E9-911E-5369DC13D401}" dt="2026-05-03T19:36:25.203" v="92" actId="20577"/>
          <ac:spMkLst>
            <pc:docMk/>
            <pc:sldMk cId="396186114" sldId="307"/>
            <ac:spMk id="3" creationId="{D57694E4-B499-EB18-CEE4-06D96F52CEE8}"/>
          </ac:spMkLst>
        </pc:spChg>
      </pc:sldChg>
    </pc:docChg>
  </pc:docChgLst>
  <pc:docChgLst>
    <pc:chgData name="Gabrielė  Vičaitė" userId="S::gabriele.vicaite@vetrungesgimnazija.lt::68b1caff-1f19-4f7f-9a39-772767741ecf" providerId="AD" clId="Web-{E4359505-C740-EC46-4A37-8025E9D48B6C}"/>
    <pc:docChg chg="addSld delSld modSld">
      <pc:chgData name="Gabrielė  Vičaitė" userId="S::gabriele.vicaite@vetrungesgimnazija.lt::68b1caff-1f19-4f7f-9a39-772767741ecf" providerId="AD" clId="Web-{E4359505-C740-EC46-4A37-8025E9D48B6C}" dt="2026-05-04T16:57:55.004" v="207"/>
      <pc:docMkLst>
        <pc:docMk/>
      </pc:docMkLst>
      <pc:sldChg chg="modSp">
        <pc:chgData name="Gabrielė  Vičaitė" userId="S::gabriele.vicaite@vetrungesgimnazija.lt::68b1caff-1f19-4f7f-9a39-772767741ecf" providerId="AD" clId="Web-{E4359505-C740-EC46-4A37-8025E9D48B6C}" dt="2026-05-04T16:43:03.489" v="86" actId="20577"/>
        <pc:sldMkLst>
          <pc:docMk/>
          <pc:sldMk cId="2632733999" sldId="289"/>
        </pc:sldMkLst>
        <pc:spChg chg="mod">
          <ac:chgData name="Gabrielė  Vičaitė" userId="S::gabriele.vicaite@vetrungesgimnazija.lt::68b1caff-1f19-4f7f-9a39-772767741ecf" providerId="AD" clId="Web-{E4359505-C740-EC46-4A37-8025E9D48B6C}" dt="2026-05-04T16:43:03.489" v="86" actId="20577"/>
          <ac:spMkLst>
            <pc:docMk/>
            <pc:sldMk cId="2632733999" sldId="289"/>
            <ac:spMk id="3" creationId="{AEB7B4E5-D287-990D-2DA2-471394976D28}"/>
          </ac:spMkLst>
        </pc:spChg>
      </pc:sldChg>
      <pc:sldChg chg="modSp">
        <pc:chgData name="Gabrielė  Vičaitė" userId="S::gabriele.vicaite@vetrungesgimnazija.lt::68b1caff-1f19-4f7f-9a39-772767741ecf" providerId="AD" clId="Web-{E4359505-C740-EC46-4A37-8025E9D48B6C}" dt="2026-05-04T16:56:31.254" v="204" actId="20577"/>
        <pc:sldMkLst>
          <pc:docMk/>
          <pc:sldMk cId="320387416" sldId="318"/>
        </pc:sldMkLst>
        <pc:spChg chg="mod">
          <ac:chgData name="Gabrielė  Vičaitė" userId="S::gabriele.vicaite@vetrungesgimnazija.lt::68b1caff-1f19-4f7f-9a39-772767741ecf" providerId="AD" clId="Web-{E4359505-C740-EC46-4A37-8025E9D48B6C}" dt="2026-05-04T16:56:31.254" v="204" actId="20577"/>
          <ac:spMkLst>
            <pc:docMk/>
            <pc:sldMk cId="320387416" sldId="318"/>
            <ac:spMk id="3" creationId="{B62B1B22-2058-1474-6F55-514AC2A94699}"/>
          </ac:spMkLst>
        </pc:spChg>
      </pc:sldChg>
      <pc:sldChg chg="modSp">
        <pc:chgData name="Gabrielė  Vičaitė" userId="S::gabriele.vicaite@vetrungesgimnazija.lt::68b1caff-1f19-4f7f-9a39-772767741ecf" providerId="AD" clId="Web-{E4359505-C740-EC46-4A37-8025E9D48B6C}" dt="2026-05-04T16:51:40.582" v="169" actId="20577"/>
        <pc:sldMkLst>
          <pc:docMk/>
          <pc:sldMk cId="253694286" sldId="321"/>
        </pc:sldMkLst>
        <pc:spChg chg="mod">
          <ac:chgData name="Gabrielė  Vičaitė" userId="S::gabriele.vicaite@vetrungesgimnazija.lt::68b1caff-1f19-4f7f-9a39-772767741ecf" providerId="AD" clId="Web-{E4359505-C740-EC46-4A37-8025E9D48B6C}" dt="2026-05-04T16:51:40.582" v="169" actId="20577"/>
          <ac:spMkLst>
            <pc:docMk/>
            <pc:sldMk cId="253694286" sldId="321"/>
            <ac:spMk id="3" creationId="{32A2EE4D-BD3F-14C5-1116-643C70387A93}"/>
          </ac:spMkLst>
        </pc:spChg>
      </pc:sldChg>
      <pc:sldChg chg="modSp">
        <pc:chgData name="Gabrielė  Vičaitė" userId="S::gabriele.vicaite@vetrungesgimnazija.lt::68b1caff-1f19-4f7f-9a39-772767741ecf" providerId="AD" clId="Web-{E4359505-C740-EC46-4A37-8025E9D48B6C}" dt="2026-05-04T16:53:50.957" v="183" actId="20577"/>
        <pc:sldMkLst>
          <pc:docMk/>
          <pc:sldMk cId="1302876312" sldId="322"/>
        </pc:sldMkLst>
        <pc:spChg chg="mod">
          <ac:chgData name="Gabrielė  Vičaitė" userId="S::gabriele.vicaite@vetrungesgimnazija.lt::68b1caff-1f19-4f7f-9a39-772767741ecf" providerId="AD" clId="Web-{E4359505-C740-EC46-4A37-8025E9D48B6C}" dt="2026-05-04T16:53:50.957" v="183" actId="20577"/>
          <ac:spMkLst>
            <pc:docMk/>
            <pc:sldMk cId="1302876312" sldId="322"/>
            <ac:spMk id="3" creationId="{FCD27152-4A50-C0B9-BC63-BCAC7D9E21F9}"/>
          </ac:spMkLst>
        </pc:spChg>
      </pc:sldChg>
      <pc:sldChg chg="modSp">
        <pc:chgData name="Gabrielė  Vičaitė" userId="S::gabriele.vicaite@vetrungesgimnazija.lt::68b1caff-1f19-4f7f-9a39-772767741ecf" providerId="AD" clId="Web-{E4359505-C740-EC46-4A37-8025E9D48B6C}" dt="2026-05-04T16:55:17.566" v="192" actId="14100"/>
        <pc:sldMkLst>
          <pc:docMk/>
          <pc:sldMk cId="1252006486" sldId="323"/>
        </pc:sldMkLst>
        <pc:spChg chg="mod">
          <ac:chgData name="Gabrielė  Vičaitė" userId="S::gabriele.vicaite@vetrungesgimnazija.lt::68b1caff-1f19-4f7f-9a39-772767741ecf" providerId="AD" clId="Web-{E4359505-C740-EC46-4A37-8025E9D48B6C}" dt="2026-05-04T16:55:17.566" v="192" actId="14100"/>
          <ac:spMkLst>
            <pc:docMk/>
            <pc:sldMk cId="1252006486" sldId="323"/>
            <ac:spMk id="3" creationId="{A4BD9F0C-B545-BBB3-082E-9AC77BF5534D}"/>
          </ac:spMkLst>
        </pc:spChg>
      </pc:sldChg>
      <pc:sldChg chg="modSp">
        <pc:chgData name="Gabrielė  Vičaitė" userId="S::gabriele.vicaite@vetrungesgimnazija.lt::68b1caff-1f19-4f7f-9a39-772767741ecf" providerId="AD" clId="Web-{E4359505-C740-EC46-4A37-8025E9D48B6C}" dt="2026-05-04T16:54:41.207" v="190" actId="20577"/>
        <pc:sldMkLst>
          <pc:docMk/>
          <pc:sldMk cId="695738558" sldId="324"/>
        </pc:sldMkLst>
        <pc:spChg chg="mod">
          <ac:chgData name="Gabrielė  Vičaitė" userId="S::gabriele.vicaite@vetrungesgimnazija.lt::68b1caff-1f19-4f7f-9a39-772767741ecf" providerId="AD" clId="Web-{E4359505-C740-EC46-4A37-8025E9D48B6C}" dt="2026-05-04T16:54:41.207" v="190" actId="20577"/>
          <ac:spMkLst>
            <pc:docMk/>
            <pc:sldMk cId="695738558" sldId="324"/>
            <ac:spMk id="3" creationId="{D206CA2B-7A5B-541D-A72D-F14EC0A89591}"/>
          </ac:spMkLst>
        </pc:spChg>
      </pc:sldChg>
    </pc:docChg>
  </pc:docChgLst>
  <pc:docChgLst>
    <pc:chgData name="Gabrielė  Vičaitė" userId="S::gabriele.vicaite@vetrungesgimnazija.lt::68b1caff-1f19-4f7f-9a39-772767741ecf" providerId="AD" clId="Web-{BA4969C5-070F-5258-DE9B-088BDBD4CDEA}"/>
    <pc:docChg chg="addSld delSld modSld">
      <pc:chgData name="Gabrielė  Vičaitė" userId="S::gabriele.vicaite@vetrungesgimnazija.lt::68b1caff-1f19-4f7f-9a39-772767741ecf" providerId="AD" clId="Web-{BA4969C5-070F-5258-DE9B-088BDBD4CDEA}" dt="2026-05-03T16:23:39.508" v="13"/>
      <pc:docMkLst>
        <pc:docMk/>
      </pc:docMkLst>
    </pc:docChg>
  </pc:docChgLst>
  <pc:docChgLst>
    <pc:chgData name="Gustė Valeišaitė" userId="S::guste.valeisaite@vetrungesgimnazija.lt::33fe6e8e-567c-468f-b7c3-77e5eb29f9f8" providerId="AD" clId="Web-{76591BA7-3AF9-D02A-34BE-654AC12EDE22}"/>
    <pc:docChg chg="addSld delSld modSld">
      <pc:chgData name="Gustė Valeišaitė" userId="S::guste.valeisaite@vetrungesgimnazija.lt::33fe6e8e-567c-468f-b7c3-77e5eb29f9f8" providerId="AD" clId="Web-{76591BA7-3AF9-D02A-34BE-654AC12EDE22}" dt="2026-05-09T17:29:28.659" v="458" actId="1076"/>
      <pc:docMkLst>
        <pc:docMk/>
      </pc:docMkLst>
      <pc:sldChg chg="modSp">
        <pc:chgData name="Gustė Valeišaitė" userId="S::guste.valeisaite@vetrungesgimnazija.lt::33fe6e8e-567c-468f-b7c3-77e5eb29f9f8" providerId="AD" clId="Web-{76591BA7-3AF9-D02A-34BE-654AC12EDE22}" dt="2026-05-09T14:47:01.077" v="92" actId="14100"/>
        <pc:sldMkLst>
          <pc:docMk/>
          <pc:sldMk cId="424736396" sldId="256"/>
        </pc:sldMkLst>
        <pc:spChg chg="mod">
          <ac:chgData name="Gustė Valeišaitė" userId="S::guste.valeisaite@vetrungesgimnazija.lt::33fe6e8e-567c-468f-b7c3-77e5eb29f9f8" providerId="AD" clId="Web-{76591BA7-3AF9-D02A-34BE-654AC12EDE22}" dt="2026-05-09T14:46:51.061" v="91" actId="1076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4:47:01.077" v="92" actId="14100"/>
          <ac:spMkLst>
            <pc:docMk/>
            <pc:sldMk cId="424736396" sldId="256"/>
            <ac:spMk id="3" creationId="{00000000-0000-0000-0000-000000000000}"/>
          </ac:spMkLst>
        </pc:sp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7:21:24.590" v="439" actId="1076"/>
        <pc:sldMkLst>
          <pc:docMk/>
          <pc:sldMk cId="1788787488" sldId="260"/>
        </pc:sldMkLst>
        <pc:spChg chg="add mod">
          <ac:chgData name="Gustė Valeišaitė" userId="S::guste.valeisaite@vetrungesgimnazija.lt::33fe6e8e-567c-468f-b7c3-77e5eb29f9f8" providerId="AD" clId="Web-{76591BA7-3AF9-D02A-34BE-654AC12EDE22}" dt="2026-05-09T17:11:42.302" v="374" actId="20577"/>
          <ac:spMkLst>
            <pc:docMk/>
            <pc:sldMk cId="1788787488" sldId="260"/>
            <ac:spMk id="8" creationId="{EEB4B588-2008-2DA2-C50B-7F9EC2DE2F5D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12:17.570" v="382" actId="1076"/>
          <ac:spMkLst>
            <pc:docMk/>
            <pc:sldMk cId="1788787488" sldId="260"/>
            <ac:spMk id="10" creationId="{B6A513DB-4744-5FBA-C5CE-C2E7FAF3526C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19:27.345" v="432" actId="20577"/>
          <ac:spMkLst>
            <pc:docMk/>
            <pc:sldMk cId="1788787488" sldId="260"/>
            <ac:spMk id="12" creationId="{9758F181-57A3-3172-B40F-ADF9901ACA27}"/>
          </ac:spMkLst>
        </pc:spChg>
        <pc:spChg chg="add mod">
          <ac:chgData name="Gustė Valeišaitė" userId="S::guste.valeisaite@vetrungesgimnazija.lt::33fe6e8e-567c-468f-b7c3-77e5eb29f9f8" providerId="AD" clId="Web-{76591BA7-3AF9-D02A-34BE-654AC12EDE22}" dt="2026-05-09T17:12:25.758" v="384" actId="1076"/>
          <ac:spMkLst>
            <pc:docMk/>
            <pc:sldMk cId="1788787488" sldId="260"/>
            <ac:spMk id="21" creationId="{318E19B0-CED0-DFAD-F7AB-0AA491FD6759}"/>
          </ac:spMkLst>
        </pc:spChg>
        <pc:spChg chg="add mod">
          <ac:chgData name="Gustė Valeišaitė" userId="S::guste.valeisaite@vetrungesgimnazija.lt::33fe6e8e-567c-468f-b7c3-77e5eb29f9f8" providerId="AD" clId="Web-{76591BA7-3AF9-D02A-34BE-654AC12EDE22}" dt="2026-05-09T17:21:24.590" v="439" actId="1076"/>
          <ac:spMkLst>
            <pc:docMk/>
            <pc:sldMk cId="1788787488" sldId="260"/>
            <ac:spMk id="23" creationId="{BE8EF6DD-35BD-A41A-D156-896A6D7D17D2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12:52.251" v="1"/>
          <ac:spMkLst>
            <pc:docMk/>
            <pc:sldMk cId="1788787488" sldId="260"/>
            <ac:spMk id="25" creationId="{97508683-FCEF-7D4E-56A4-F0E3B858F57B}"/>
          </ac:spMkLst>
        </pc:spChg>
        <pc:spChg chg="add mod">
          <ac:chgData name="Gustė Valeišaitė" userId="S::guste.valeisaite@vetrungesgimnazija.lt::33fe6e8e-567c-468f-b7c3-77e5eb29f9f8" providerId="AD" clId="Web-{76591BA7-3AF9-D02A-34BE-654AC12EDE22}" dt="2026-05-09T17:17:23.108" v="425" actId="1076"/>
          <ac:spMkLst>
            <pc:docMk/>
            <pc:sldMk cId="1788787488" sldId="260"/>
            <ac:spMk id="26" creationId="{511711EE-3237-8E98-627A-CD41CDAA34CD}"/>
          </ac:spMkLst>
        </pc:spChg>
        <pc:spChg chg="add mod">
          <ac:chgData name="Gustė Valeišaitė" userId="S::guste.valeisaite@vetrungesgimnazija.lt::33fe6e8e-567c-468f-b7c3-77e5eb29f9f8" providerId="AD" clId="Web-{76591BA7-3AF9-D02A-34BE-654AC12EDE22}" dt="2026-05-09T17:16:57.514" v="417" actId="1076"/>
          <ac:spMkLst>
            <pc:docMk/>
            <pc:sldMk cId="1788787488" sldId="260"/>
            <ac:spMk id="27" creationId="{28B32CE6-A2F2-BF19-F24E-4AF26831D891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15:33.793" v="397" actId="1076"/>
          <ac:spMkLst>
            <pc:docMk/>
            <pc:sldMk cId="1788787488" sldId="260"/>
            <ac:spMk id="28" creationId="{87472684-D110-C862-0189-837613C78A2C}"/>
          </ac:spMkLst>
        </pc:spChg>
        <pc:spChg chg="add mod">
          <ac:chgData name="Gustė Valeišaitė" userId="S::guste.valeisaite@vetrungesgimnazija.lt::33fe6e8e-567c-468f-b7c3-77e5eb29f9f8" providerId="AD" clId="Web-{76591BA7-3AF9-D02A-34BE-654AC12EDE22}" dt="2026-05-09T17:17:14.061" v="421" actId="1076"/>
          <ac:spMkLst>
            <pc:docMk/>
            <pc:sldMk cId="1788787488" sldId="260"/>
            <ac:spMk id="29" creationId="{D9DB985F-93AD-79F0-1102-9FC1F71C192D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21:12.340" v="435" actId="1076"/>
          <ac:spMkLst>
            <pc:docMk/>
            <pc:sldMk cId="1788787488" sldId="260"/>
            <ac:spMk id="39" creationId="{96148C00-1B04-4EFB-8A1C-B862EFE5973F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16:39.966" v="413" actId="1076"/>
          <ac:spMkLst>
            <pc:docMk/>
            <pc:sldMk cId="1788787488" sldId="260"/>
            <ac:spMk id="48" creationId="{247FAA71-91C4-E22F-1021-0C9C56CE9542}"/>
          </ac:spMkLst>
        </pc:spChg>
        <pc:picChg chg="del">
          <ac:chgData name="Gustė Valeišaitė" userId="S::guste.valeisaite@vetrungesgimnazija.lt::33fe6e8e-567c-468f-b7c3-77e5eb29f9f8" providerId="AD" clId="Web-{76591BA7-3AF9-D02A-34BE-654AC12EDE22}" dt="2026-05-09T14:12:49.079" v="0"/>
          <ac:picMkLst>
            <pc:docMk/>
            <pc:sldMk cId="1788787488" sldId="260"/>
            <ac:picMk id="3" creationId="{1111E6D5-93A2-1FDC-CAAA-5CF9E1A2F22C}"/>
          </ac:picMkLst>
        </pc:picChg>
        <pc:picChg chg="mod">
          <ac:chgData name="Gustė Valeišaitė" userId="S::guste.valeisaite@vetrungesgimnazija.lt::33fe6e8e-567c-468f-b7c3-77e5eb29f9f8" providerId="AD" clId="Web-{76591BA7-3AF9-D02A-34BE-654AC12EDE22}" dt="2026-05-09T17:21:15.996" v="436" actId="1076"/>
          <ac:picMkLst>
            <pc:docMk/>
            <pc:sldMk cId="1788787488" sldId="260"/>
            <ac:picMk id="7" creationId="{B00B7713-948D-69E1-4994-D2EBB79BBCCE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4:41:20.071" v="76"/>
          <ac:picMkLst>
            <pc:docMk/>
            <pc:sldMk cId="1788787488" sldId="260"/>
            <ac:picMk id="9" creationId="{3500365C-B58D-212D-9CF6-4B27E15F0D8D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4:12:53.548" v="2"/>
          <ac:picMkLst>
            <pc:docMk/>
            <pc:sldMk cId="1788787488" sldId="260"/>
            <ac:picMk id="14" creationId="{1055C554-85C1-FC16-FE1F-841724CB207E}"/>
          </ac:picMkLst>
        </pc:picChg>
        <pc:picChg chg="add mod">
          <ac:chgData name="Gustė Valeišaitė" userId="S::guste.valeisaite@vetrungesgimnazija.lt::33fe6e8e-567c-468f-b7c3-77e5eb29f9f8" providerId="AD" clId="Web-{76591BA7-3AF9-D02A-34BE-654AC12EDE22}" dt="2026-05-09T17:15:41.371" v="398" actId="14100"/>
          <ac:picMkLst>
            <pc:docMk/>
            <pc:sldMk cId="1788787488" sldId="260"/>
            <ac:picMk id="30" creationId="{6853B393-B293-1838-4A9E-697AC059EC6B}"/>
          </ac:picMkLst>
        </pc:picChg>
        <pc:picChg chg="add mod modCrop">
          <ac:chgData name="Gustė Valeišaitė" userId="S::guste.valeisaite@vetrungesgimnazija.lt::33fe6e8e-567c-468f-b7c3-77e5eb29f9f8" providerId="AD" clId="Web-{76591BA7-3AF9-D02A-34BE-654AC12EDE22}" dt="2026-05-09T17:09:06.266" v="354" actId="1076"/>
          <ac:picMkLst>
            <pc:docMk/>
            <pc:sldMk cId="1788787488" sldId="260"/>
            <ac:picMk id="31" creationId="{00C5EACB-943A-8A94-195E-6AFFD07B780E}"/>
          </ac:picMkLst>
        </pc:picChg>
      </pc:sldChg>
      <pc:sldChg chg="modSp">
        <pc:chgData name="Gustė Valeišaitė" userId="S::guste.valeisaite@vetrungesgimnazija.lt::33fe6e8e-567c-468f-b7c3-77e5eb29f9f8" providerId="AD" clId="Web-{76591BA7-3AF9-D02A-34BE-654AC12EDE22}" dt="2026-05-09T14:55:32.890" v="188" actId="20577"/>
        <pc:sldMkLst>
          <pc:docMk/>
          <pc:sldMk cId="1019692867" sldId="262"/>
        </pc:sldMkLst>
        <pc:spChg chg="mod">
          <ac:chgData name="Gustė Valeišaitė" userId="S::guste.valeisaite@vetrungesgimnazija.lt::33fe6e8e-567c-468f-b7c3-77e5eb29f9f8" providerId="AD" clId="Web-{76591BA7-3AF9-D02A-34BE-654AC12EDE22}" dt="2026-05-09T14:55:32.890" v="188" actId="20577"/>
          <ac:spMkLst>
            <pc:docMk/>
            <pc:sldMk cId="1019692867" sldId="262"/>
            <ac:spMk id="3" creationId="{7899B1B2-463D-86ED-B6B3-3E56F8656F0A}"/>
          </ac:spMkLst>
        </pc:sp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5:19:54.703" v="254" actId="20577"/>
        <pc:sldMkLst>
          <pc:docMk/>
          <pc:sldMk cId="3650910219" sldId="272"/>
        </pc:sldMkLst>
        <pc:spChg chg="mod">
          <ac:chgData name="Gustė Valeišaitė" userId="S::guste.valeisaite@vetrungesgimnazija.lt::33fe6e8e-567c-468f-b7c3-77e5eb29f9f8" providerId="AD" clId="Web-{76591BA7-3AF9-D02A-34BE-654AC12EDE22}" dt="2026-05-09T15:19:54.703" v="254" actId="20577"/>
          <ac:spMkLst>
            <pc:docMk/>
            <pc:sldMk cId="3650910219" sldId="272"/>
            <ac:spMk id="3" creationId="{52795718-6A07-596C-8FBA-84C96F84E848}"/>
          </ac:spMkLst>
        </pc:spChg>
        <pc:picChg chg="del">
          <ac:chgData name="Gustė Valeišaitė" userId="S::guste.valeisaite@vetrungesgimnazija.lt::33fe6e8e-567c-468f-b7c3-77e5eb29f9f8" providerId="AD" clId="Web-{76591BA7-3AF9-D02A-34BE-654AC12EDE22}" dt="2026-05-09T14:16:47.813" v="8"/>
          <ac:picMkLst>
            <pc:docMk/>
            <pc:sldMk cId="3650910219" sldId="272"/>
            <ac:picMk id="4" creationId="{0EA70FE0-346B-0D95-158C-A815F3C910A3}"/>
          </ac:picMkLst>
        </pc:picChg>
        <pc:picChg chg="add mod">
          <ac:chgData name="Gustė Valeišaitė" userId="S::guste.valeisaite@vetrungesgimnazija.lt::33fe6e8e-567c-468f-b7c3-77e5eb29f9f8" providerId="AD" clId="Web-{76591BA7-3AF9-D02A-34BE-654AC12EDE22}" dt="2026-05-09T14:43:48.542" v="86" actId="1076"/>
          <ac:picMkLst>
            <pc:docMk/>
            <pc:sldMk cId="3650910219" sldId="272"/>
            <ac:picMk id="5" creationId="{CE5EB3D9-3DBE-4516-F48E-77D62EF90847}"/>
          </ac:picMkLst>
        </pc:picChg>
      </pc:sldChg>
      <pc:sldChg chg="delSp modSp del">
        <pc:chgData name="Gustė Valeišaitė" userId="S::guste.valeisaite@vetrungesgimnazija.lt::33fe6e8e-567c-468f-b7c3-77e5eb29f9f8" providerId="AD" clId="Web-{76591BA7-3AF9-D02A-34BE-654AC12EDE22}" dt="2026-05-09T14:31:39.309" v="48"/>
        <pc:sldMkLst>
          <pc:docMk/>
          <pc:sldMk cId="548371842" sldId="288"/>
        </pc:sldMkLst>
        <pc:spChg chg="mod">
          <ac:chgData name="Gustė Valeišaitė" userId="S::guste.valeisaite@vetrungesgimnazija.lt::33fe6e8e-567c-468f-b7c3-77e5eb29f9f8" providerId="AD" clId="Web-{76591BA7-3AF9-D02A-34BE-654AC12EDE22}" dt="2026-05-09T14:28:55.523" v="35" actId="20577"/>
          <ac:spMkLst>
            <pc:docMk/>
            <pc:sldMk cId="548371842" sldId="288"/>
            <ac:spMk id="34" creationId="{87204F25-322D-46F5-84FD-AC69BB473A94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13:10.658" v="3"/>
          <ac:spMkLst>
            <pc:docMk/>
            <pc:sldMk cId="548371842" sldId="288"/>
            <ac:spMk id="40" creationId="{86CB37AC-7004-4950-84E8-8F41B53EC436}"/>
          </ac:spMkLst>
        </pc:spChg>
        <pc:spChg chg="del mod">
          <ac:chgData name="Gustė Valeišaitė" userId="S::guste.valeisaite@vetrungesgimnazija.lt::33fe6e8e-567c-468f-b7c3-77e5eb29f9f8" providerId="AD" clId="Web-{76591BA7-3AF9-D02A-34BE-654AC12EDE22}" dt="2026-05-09T14:13:20.486" v="5"/>
          <ac:spMkLst>
            <pc:docMk/>
            <pc:sldMk cId="548371842" sldId="288"/>
            <ac:spMk id="41" creationId="{D08CE380-759B-49F8-A4E2-58C897177D08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4:29:29.273" v="38"/>
          <ac:spMkLst>
            <pc:docMk/>
            <pc:sldMk cId="548371842" sldId="288"/>
            <ac:spMk id="42" creationId="{7A9BF8D6-EFE9-4A73-A2BD-9326EE8033DE}"/>
          </ac:spMkLst>
        </pc:spChg>
      </pc:sldChg>
      <pc:sldChg chg="modSp">
        <pc:chgData name="Gustė Valeišaitė" userId="S::guste.valeisaite@vetrungesgimnazija.lt::33fe6e8e-567c-468f-b7c3-77e5eb29f9f8" providerId="AD" clId="Web-{76591BA7-3AF9-D02A-34BE-654AC12EDE22}" dt="2026-05-09T17:00:49.187" v="289" actId="1076"/>
        <pc:sldMkLst>
          <pc:docMk/>
          <pc:sldMk cId="2632733999" sldId="289"/>
        </pc:sldMkLst>
        <pc:spChg chg="mod">
          <ac:chgData name="Gustė Valeišaitė" userId="S::guste.valeisaite@vetrungesgimnazija.lt::33fe6e8e-567c-468f-b7c3-77e5eb29f9f8" providerId="AD" clId="Web-{76591BA7-3AF9-D02A-34BE-654AC12EDE22}" dt="2026-05-09T17:00:49.187" v="289" actId="1076"/>
          <ac:spMkLst>
            <pc:docMk/>
            <pc:sldMk cId="2632733999" sldId="289"/>
            <ac:spMk id="3" creationId="{AEB7B4E5-D287-990D-2DA2-471394976D28}"/>
          </ac:spMkLst>
        </pc:sp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5:26:49.068" v="265" actId="1076"/>
        <pc:sldMkLst>
          <pc:docMk/>
          <pc:sldMk cId="3100805430" sldId="296"/>
        </pc:sldMkLst>
        <pc:picChg chg="add mod">
          <ac:chgData name="Gustė Valeišaitė" userId="S::guste.valeisaite@vetrungesgimnazija.lt::33fe6e8e-567c-468f-b7c3-77e5eb29f9f8" providerId="AD" clId="Web-{76591BA7-3AF9-D02A-34BE-654AC12EDE22}" dt="2026-05-09T15:26:49.068" v="265" actId="1076"/>
          <ac:picMkLst>
            <pc:docMk/>
            <pc:sldMk cId="3100805430" sldId="296"/>
            <ac:picMk id="3" creationId="{B02557FA-3AEB-23DE-C12D-21789ED329FC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5:26:11.973" v="255"/>
          <ac:picMkLst>
            <pc:docMk/>
            <pc:sldMk cId="3100805430" sldId="296"/>
            <ac:picMk id="7" creationId="{E38F2127-6911-9569-23D6-E16927F93D40}"/>
          </ac:picMkLst>
        </pc:pic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5:17:18.575" v="203" actId="1076"/>
        <pc:sldMkLst>
          <pc:docMk/>
          <pc:sldMk cId="3807886536" sldId="299"/>
        </pc:sldMkLst>
        <pc:spChg chg="mod">
          <ac:chgData name="Gustė Valeišaitė" userId="S::guste.valeisaite@vetrungesgimnazija.lt::33fe6e8e-567c-468f-b7c3-77e5eb29f9f8" providerId="AD" clId="Web-{76591BA7-3AF9-D02A-34BE-654AC12EDE22}" dt="2026-05-09T15:17:18.575" v="203" actId="1076"/>
          <ac:spMkLst>
            <pc:docMk/>
            <pc:sldMk cId="3807886536" sldId="299"/>
            <ac:spMk id="2" creationId="{263CE66F-B092-676B-5EDC-2416A0405DD3}"/>
          </ac:spMkLst>
        </pc:spChg>
        <pc:picChg chg="del mod">
          <ac:chgData name="Gustė Valeišaitė" userId="S::guste.valeisaite@vetrungesgimnazija.lt::33fe6e8e-567c-468f-b7c3-77e5eb29f9f8" providerId="AD" clId="Web-{76591BA7-3AF9-D02A-34BE-654AC12EDE22}" dt="2026-05-09T15:15:30.886" v="200"/>
          <ac:picMkLst>
            <pc:docMk/>
            <pc:sldMk cId="3807886536" sldId="299"/>
            <ac:picMk id="3" creationId="{54DDA17F-C02D-607E-5CE5-112FAAA272C8}"/>
          </ac:picMkLst>
        </pc:picChg>
        <pc:picChg chg="add mod">
          <ac:chgData name="Gustė Valeišaitė" userId="S::guste.valeisaite@vetrungesgimnazija.lt::33fe6e8e-567c-468f-b7c3-77e5eb29f9f8" providerId="AD" clId="Web-{76591BA7-3AF9-D02A-34BE-654AC12EDE22}" dt="2026-05-09T15:17:15.247" v="202" actId="1076"/>
          <ac:picMkLst>
            <pc:docMk/>
            <pc:sldMk cId="3807886536" sldId="299"/>
            <ac:picMk id="7" creationId="{2DF2BC55-7970-7F9B-B38C-619340B438F0}"/>
          </ac:picMkLst>
        </pc:pic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6:52:27.206" v="272" actId="1076"/>
        <pc:sldMkLst>
          <pc:docMk/>
          <pc:sldMk cId="3637356115" sldId="301"/>
        </pc:sldMkLst>
        <pc:picChg chg="add mod">
          <ac:chgData name="Gustė Valeišaitė" userId="S::guste.valeisaite@vetrungesgimnazija.lt::33fe6e8e-567c-468f-b7c3-77e5eb29f9f8" providerId="AD" clId="Web-{76591BA7-3AF9-D02A-34BE-654AC12EDE22}" dt="2026-05-09T16:52:27.206" v="272" actId="1076"/>
          <ac:picMkLst>
            <pc:docMk/>
            <pc:sldMk cId="3637356115" sldId="301"/>
            <ac:picMk id="3" creationId="{56AE12B3-2DA5-DEF1-032E-78BA55A597A6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6:52:24.487" v="271"/>
          <ac:picMkLst>
            <pc:docMk/>
            <pc:sldMk cId="3637356115" sldId="301"/>
            <ac:picMk id="8" creationId="{82489005-D9D4-2B87-44A3-21BAEFE28050}"/>
          </ac:picMkLst>
        </pc:pic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6:53:34.177" v="277" actId="1076"/>
        <pc:sldMkLst>
          <pc:docMk/>
          <pc:sldMk cId="1700257359" sldId="302"/>
        </pc:sldMkLst>
        <pc:picChg chg="add mod">
          <ac:chgData name="Gustė Valeišaitė" userId="S::guste.valeisaite@vetrungesgimnazija.lt::33fe6e8e-567c-468f-b7c3-77e5eb29f9f8" providerId="AD" clId="Web-{76591BA7-3AF9-D02A-34BE-654AC12EDE22}" dt="2026-05-09T16:53:34.177" v="277" actId="1076"/>
          <ac:picMkLst>
            <pc:docMk/>
            <pc:sldMk cId="1700257359" sldId="302"/>
            <ac:picMk id="3" creationId="{FB8C46D9-32CA-C4A9-9662-66582632ED96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6:53:26.005" v="273"/>
          <ac:picMkLst>
            <pc:docMk/>
            <pc:sldMk cId="1700257359" sldId="302"/>
            <ac:picMk id="8" creationId="{18CD2334-41F9-27D5-3E23-991417B7ECDD}"/>
          </ac:picMkLst>
        </pc:pic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6:58:34.606" v="284" actId="1076"/>
        <pc:sldMkLst>
          <pc:docMk/>
          <pc:sldMk cId="4217934886" sldId="303"/>
        </pc:sldMkLst>
        <pc:picChg chg="del">
          <ac:chgData name="Gustė Valeišaitė" userId="S::guste.valeisaite@vetrungesgimnazija.lt::33fe6e8e-567c-468f-b7c3-77e5eb29f9f8" providerId="AD" clId="Web-{76591BA7-3AF9-D02A-34BE-654AC12EDE22}" dt="2026-05-09T16:58:18.778" v="278"/>
          <ac:picMkLst>
            <pc:docMk/>
            <pc:sldMk cId="4217934886" sldId="303"/>
            <ac:picMk id="3" creationId="{569EB4BA-81AA-DDC4-FE33-CDEC65888C1A}"/>
          </ac:picMkLst>
        </pc:picChg>
        <pc:picChg chg="add mod">
          <ac:chgData name="Gustė Valeišaitė" userId="S::guste.valeisaite@vetrungesgimnazija.lt::33fe6e8e-567c-468f-b7c3-77e5eb29f9f8" providerId="AD" clId="Web-{76591BA7-3AF9-D02A-34BE-654AC12EDE22}" dt="2026-05-09T16:58:34.606" v="284" actId="1076"/>
          <ac:picMkLst>
            <pc:docMk/>
            <pc:sldMk cId="4217934886" sldId="303"/>
            <ac:picMk id="7" creationId="{3F40B21E-D9CB-591D-C9CC-8D19014E8345}"/>
          </ac:picMkLst>
        </pc:picChg>
      </pc:sldChg>
      <pc:sldChg chg="addSp delSp modSp">
        <pc:chgData name="Gustė Valeišaitė" userId="S::guste.valeisaite@vetrungesgimnazija.lt::33fe6e8e-567c-468f-b7c3-77e5eb29f9f8" providerId="AD" clId="Web-{76591BA7-3AF9-D02A-34BE-654AC12EDE22}" dt="2026-05-09T17:00:36.390" v="288" actId="14100"/>
        <pc:sldMkLst>
          <pc:docMk/>
          <pc:sldMk cId="4120421328" sldId="304"/>
        </pc:sldMkLst>
        <pc:picChg chg="del">
          <ac:chgData name="Gustė Valeišaitė" userId="S::guste.valeisaite@vetrungesgimnazija.lt::33fe6e8e-567c-468f-b7c3-77e5eb29f9f8" providerId="AD" clId="Web-{76591BA7-3AF9-D02A-34BE-654AC12EDE22}" dt="2026-05-09T17:00:08.795" v="285"/>
          <ac:picMkLst>
            <pc:docMk/>
            <pc:sldMk cId="4120421328" sldId="304"/>
            <ac:picMk id="3" creationId="{D4AEE445-293E-FC7C-6DE5-4EC9119422A6}"/>
          </ac:picMkLst>
        </pc:picChg>
        <pc:picChg chg="add mod">
          <ac:chgData name="Gustė Valeišaitė" userId="S::guste.valeisaite@vetrungesgimnazija.lt::33fe6e8e-567c-468f-b7c3-77e5eb29f9f8" providerId="AD" clId="Web-{76591BA7-3AF9-D02A-34BE-654AC12EDE22}" dt="2026-05-09T17:00:36.390" v="288" actId="14100"/>
          <ac:picMkLst>
            <pc:docMk/>
            <pc:sldMk cId="4120421328" sldId="304"/>
            <ac:picMk id="7" creationId="{CEE92570-1FE5-C1D0-0F9D-6775B00477DF}"/>
          </ac:picMkLst>
        </pc:picChg>
      </pc:sldChg>
      <pc:sldChg chg="modSp">
        <pc:chgData name="Gustė Valeišaitė" userId="S::guste.valeisaite@vetrungesgimnazija.lt::33fe6e8e-567c-468f-b7c3-77e5eb29f9f8" providerId="AD" clId="Web-{76591BA7-3AF9-D02A-34BE-654AC12EDE22}" dt="2026-05-09T17:29:28.659" v="458" actId="1076"/>
        <pc:sldMkLst>
          <pc:docMk/>
          <pc:sldMk cId="3168343890" sldId="325"/>
        </pc:sldMkLst>
        <pc:spChg chg="mod">
          <ac:chgData name="Gustė Valeišaitė" userId="S::guste.valeisaite@vetrungesgimnazija.lt::33fe6e8e-567c-468f-b7c3-77e5eb29f9f8" providerId="AD" clId="Web-{76591BA7-3AF9-D02A-34BE-654AC12EDE22}" dt="2026-05-09T17:29:28.659" v="458" actId="1076"/>
          <ac:spMkLst>
            <pc:docMk/>
            <pc:sldMk cId="3168343890" sldId="325"/>
            <ac:spMk id="2" creationId="{21A0377C-43D5-30D6-6ABB-9C585784F53C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29:18.596" v="455" actId="1076"/>
          <ac:spMkLst>
            <pc:docMk/>
            <pc:sldMk cId="3168343890" sldId="325"/>
            <ac:spMk id="3" creationId="{A02285D0-5825-7034-0B27-4F56061E911B}"/>
          </ac:spMkLst>
        </pc:spChg>
        <pc:picChg chg="mod">
          <ac:chgData name="Gustė Valeišaitė" userId="S::guste.valeisaite@vetrungesgimnazija.lt::33fe6e8e-567c-468f-b7c3-77e5eb29f9f8" providerId="AD" clId="Web-{76591BA7-3AF9-D02A-34BE-654AC12EDE22}" dt="2026-05-09T17:29:22.846" v="456" actId="1076"/>
          <ac:picMkLst>
            <pc:docMk/>
            <pc:sldMk cId="3168343890" sldId="325"/>
            <ac:picMk id="9" creationId="{55A8537C-AEC4-C709-1A8C-78816092AFEF}"/>
          </ac:picMkLst>
        </pc:picChg>
        <pc:picChg chg="mod">
          <ac:chgData name="Gustė Valeišaitė" userId="S::guste.valeisaite@vetrungesgimnazija.lt::33fe6e8e-567c-468f-b7c3-77e5eb29f9f8" providerId="AD" clId="Web-{76591BA7-3AF9-D02A-34BE-654AC12EDE22}" dt="2026-05-09T17:29:26.018" v="457" actId="1076"/>
          <ac:picMkLst>
            <pc:docMk/>
            <pc:sldMk cId="3168343890" sldId="325"/>
            <ac:picMk id="23" creationId="{71075A6C-0D8D-5803-48D2-37CB615CC444}"/>
          </ac:picMkLst>
        </pc:picChg>
      </pc:sldChg>
      <pc:sldChg chg="modSp">
        <pc:chgData name="Gustė Valeišaitė" userId="S::guste.valeisaite@vetrungesgimnazija.lt::33fe6e8e-567c-468f-b7c3-77e5eb29f9f8" providerId="AD" clId="Web-{76591BA7-3AF9-D02A-34BE-654AC12EDE22}" dt="2026-05-09T17:28:53.547" v="449" actId="1076"/>
        <pc:sldMkLst>
          <pc:docMk/>
          <pc:sldMk cId="280754605" sldId="327"/>
        </pc:sldMkLst>
        <pc:spChg chg="mod">
          <ac:chgData name="Gustė Valeišaitė" userId="S::guste.valeisaite@vetrungesgimnazija.lt::33fe6e8e-567c-468f-b7c3-77e5eb29f9f8" providerId="AD" clId="Web-{76591BA7-3AF9-D02A-34BE-654AC12EDE22}" dt="2026-05-09T14:56:33.001" v="189" actId="1076"/>
          <ac:spMkLst>
            <pc:docMk/>
            <pc:sldMk cId="280754605" sldId="327"/>
            <ac:spMk id="2" creationId="{48BE88CE-6754-B9FB-B567-537DD5C70093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28:50.281" v="448" actId="1076"/>
          <ac:spMkLst>
            <pc:docMk/>
            <pc:sldMk cId="280754605" sldId="327"/>
            <ac:spMk id="3" creationId="{98647E26-7F80-1846-ED24-BFC3D4AE81E3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7:28:53.547" v="449" actId="1076"/>
          <ac:spMkLst>
            <pc:docMk/>
            <pc:sldMk cId="280754605" sldId="327"/>
            <ac:spMk id="5" creationId="{BAA9B5A3-0AF4-2F5E-55C9-469AFC6AAD64}"/>
          </ac:spMkLst>
        </pc:spChg>
      </pc:sldChg>
      <pc:sldChg chg="del">
        <pc:chgData name="Gustė Valeišaitė" userId="S::guste.valeisaite@vetrungesgimnazija.lt::33fe6e8e-567c-468f-b7c3-77e5eb29f9f8" providerId="AD" clId="Web-{76591BA7-3AF9-D02A-34BE-654AC12EDE22}" dt="2026-05-09T14:57:32.206" v="195"/>
        <pc:sldMkLst>
          <pc:docMk/>
          <pc:sldMk cId="2354097666" sldId="349"/>
        </pc:sldMkLst>
      </pc:sldChg>
      <pc:sldChg chg="del">
        <pc:chgData name="Gustė Valeišaitė" userId="S::guste.valeisaite@vetrungesgimnazija.lt::33fe6e8e-567c-468f-b7c3-77e5eb29f9f8" providerId="AD" clId="Web-{76591BA7-3AF9-D02A-34BE-654AC12EDE22}" dt="2026-05-09T14:57:34.737" v="196"/>
        <pc:sldMkLst>
          <pc:docMk/>
          <pc:sldMk cId="472294010" sldId="350"/>
        </pc:sldMkLst>
      </pc:sldChg>
      <pc:sldChg chg="modSp">
        <pc:chgData name="Gustė Valeišaitė" userId="S::guste.valeisaite@vetrungesgimnazija.lt::33fe6e8e-567c-468f-b7c3-77e5eb29f9f8" providerId="AD" clId="Web-{76591BA7-3AF9-D02A-34BE-654AC12EDE22}" dt="2026-05-09T14:43:40.339" v="84" actId="1076"/>
        <pc:sldMkLst>
          <pc:docMk/>
          <pc:sldMk cId="1129713465" sldId="351"/>
        </pc:sldMkLst>
        <pc:picChg chg="mod">
          <ac:chgData name="Gustė Valeišaitė" userId="S::guste.valeisaite@vetrungesgimnazija.lt::33fe6e8e-567c-468f-b7c3-77e5eb29f9f8" providerId="AD" clId="Web-{76591BA7-3AF9-D02A-34BE-654AC12EDE22}" dt="2026-05-09T14:43:40.339" v="84" actId="1076"/>
          <ac:picMkLst>
            <pc:docMk/>
            <pc:sldMk cId="1129713465" sldId="351"/>
            <ac:picMk id="7" creationId="{7FB0A668-90CE-C778-B610-7B161939BEF7}"/>
          </ac:picMkLst>
        </pc:picChg>
      </pc:sldChg>
      <pc:sldChg chg="delSp modSp add del replId">
        <pc:chgData name="Gustė Valeišaitė" userId="S::guste.valeisaite@vetrungesgimnazija.lt::33fe6e8e-567c-468f-b7c3-77e5eb29f9f8" providerId="AD" clId="Web-{76591BA7-3AF9-D02A-34BE-654AC12EDE22}" dt="2026-05-09T14:41:51.540" v="80"/>
        <pc:sldMkLst>
          <pc:docMk/>
          <pc:sldMk cId="1785471219" sldId="352"/>
        </pc:sldMkLst>
        <pc:spChg chg="del">
          <ac:chgData name="Gustė Valeišaitė" userId="S::guste.valeisaite@vetrungesgimnazija.lt::33fe6e8e-567c-468f-b7c3-77e5eb29f9f8" providerId="AD" clId="Web-{76591BA7-3AF9-D02A-34BE-654AC12EDE22}" dt="2026-05-09T14:37:48.784" v="63"/>
          <ac:spMkLst>
            <pc:docMk/>
            <pc:sldMk cId="1785471219" sldId="352"/>
            <ac:spMk id="8" creationId="{F164109E-D830-0623-55C9-D4B3AD4E5BAA}"/>
          </ac:spMkLst>
        </pc:spChg>
        <pc:spChg chg="del mod">
          <ac:chgData name="Gustė Valeišaitė" userId="S::guste.valeisaite@vetrungesgimnazija.lt::33fe6e8e-567c-468f-b7c3-77e5eb29f9f8" providerId="AD" clId="Web-{76591BA7-3AF9-D02A-34BE-654AC12EDE22}" dt="2026-05-09T14:37:44.674" v="61"/>
          <ac:spMkLst>
            <pc:docMk/>
            <pc:sldMk cId="1785471219" sldId="352"/>
            <ac:spMk id="10" creationId="{D515F8C2-4DAF-D54A-13EA-7D543371712C}"/>
          </ac:spMkLst>
        </pc:spChg>
        <pc:spChg chg="del mod">
          <ac:chgData name="Gustė Valeišaitė" userId="S::guste.valeisaite@vetrungesgimnazija.lt::33fe6e8e-567c-468f-b7c3-77e5eb29f9f8" providerId="AD" clId="Web-{76591BA7-3AF9-D02A-34BE-654AC12EDE22}" dt="2026-05-09T14:37:57.721" v="73"/>
          <ac:spMkLst>
            <pc:docMk/>
            <pc:sldMk cId="1785471219" sldId="352"/>
            <ac:spMk id="12" creationId="{C8D3FF76-9C8D-83C5-738E-F2955FD1914F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37:50.596" v="64"/>
          <ac:spMkLst>
            <pc:docMk/>
            <pc:sldMk cId="1785471219" sldId="352"/>
            <ac:spMk id="21" creationId="{C0384475-BC00-0C53-51C8-A270A3C921CF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37:52.893" v="67"/>
          <ac:spMkLst>
            <pc:docMk/>
            <pc:sldMk cId="1785471219" sldId="352"/>
            <ac:spMk id="23" creationId="{5DF9381A-CC3B-2AB8-8B5B-D7B93AF01BB9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37:51.581" v="65"/>
          <ac:spMkLst>
            <pc:docMk/>
            <pc:sldMk cId="1785471219" sldId="352"/>
            <ac:spMk id="26" creationId="{26C1BCFD-1658-52EF-920C-A241691EE3CB}"/>
          </ac:spMkLst>
        </pc:spChg>
        <pc:spChg chg="del">
          <ac:chgData name="Gustė Valeišaitė" userId="S::guste.valeisaite@vetrungesgimnazija.lt::33fe6e8e-567c-468f-b7c3-77e5eb29f9f8" providerId="AD" clId="Web-{76591BA7-3AF9-D02A-34BE-654AC12EDE22}" dt="2026-05-09T14:37:46.346" v="62"/>
          <ac:spMkLst>
            <pc:docMk/>
            <pc:sldMk cId="1785471219" sldId="352"/>
            <ac:spMk id="28" creationId="{394B892B-A50C-180C-4D61-B6D63520FAF6}"/>
          </ac:spMkLst>
        </pc:spChg>
        <pc:spChg chg="mod">
          <ac:chgData name="Gustė Valeišaitė" userId="S::guste.valeisaite@vetrungesgimnazija.lt::33fe6e8e-567c-468f-b7c3-77e5eb29f9f8" providerId="AD" clId="Web-{76591BA7-3AF9-D02A-34BE-654AC12EDE22}" dt="2026-05-09T14:38:00.206" v="75" actId="20577"/>
          <ac:spMkLst>
            <pc:docMk/>
            <pc:sldMk cId="1785471219" sldId="352"/>
            <ac:spMk id="48" creationId="{5B48D5E5-9161-7472-075D-57B76A5E4955}"/>
          </ac:spMkLst>
        </pc:spChg>
        <pc:picChg chg="del">
          <ac:chgData name="Gustė Valeišaitė" userId="S::guste.valeisaite@vetrungesgimnazija.lt::33fe6e8e-567c-468f-b7c3-77e5eb29f9f8" providerId="AD" clId="Web-{76591BA7-3AF9-D02A-34BE-654AC12EDE22}" dt="2026-05-09T14:37:53.409" v="68"/>
          <ac:picMkLst>
            <pc:docMk/>
            <pc:sldMk cId="1785471219" sldId="352"/>
            <ac:picMk id="7" creationId="{3B198506-FBA3-36C3-41E2-D5E53C42C696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4:37:54.440" v="69"/>
          <ac:picMkLst>
            <pc:docMk/>
            <pc:sldMk cId="1785471219" sldId="352"/>
            <ac:picMk id="9" creationId="{824B6694-1EDC-7CAF-F8DA-E912BFBF9AA1}"/>
          </ac:picMkLst>
        </pc:picChg>
        <pc:picChg chg="del">
          <ac:chgData name="Gustė Valeišaitė" userId="S::guste.valeisaite@vetrungesgimnazija.lt::33fe6e8e-567c-468f-b7c3-77e5eb29f9f8" providerId="AD" clId="Web-{76591BA7-3AF9-D02A-34BE-654AC12EDE22}" dt="2026-05-09T14:37:52.221" v="66"/>
          <ac:picMkLst>
            <pc:docMk/>
            <pc:sldMk cId="1785471219" sldId="352"/>
            <ac:picMk id="30" creationId="{D237D6ED-5F9A-4D2D-56D0-377B262B673D}"/>
          </ac:picMkLst>
        </pc:picChg>
      </pc:sldChg>
    </pc:docChg>
  </pc:docChgLst>
  <pc:docChgLst>
    <pc:chgData name="Gustė Valeišaitė" userId="S::guste.valeisaite@vetrungesgimnazija.lt::33fe6e8e-567c-468f-b7c3-77e5eb29f9f8" providerId="AD" clId="Web-{CB8CCD85-30B2-6110-4BC4-CEB4ECFBBC55}"/>
    <pc:docChg chg="modSld">
      <pc:chgData name="Gustė Valeišaitė" userId="S::guste.valeisaite@vetrungesgimnazija.lt::33fe6e8e-567c-468f-b7c3-77e5eb29f9f8" providerId="AD" clId="Web-{CB8CCD85-30B2-6110-4BC4-CEB4ECFBBC55}" dt="2026-05-04T19:22:37.239" v="1" actId="20577"/>
      <pc:docMkLst>
        <pc:docMk/>
      </pc:docMkLst>
      <pc:sldChg chg="modSp">
        <pc:chgData name="Gustė Valeišaitė" userId="S::guste.valeisaite@vetrungesgimnazija.lt::33fe6e8e-567c-468f-b7c3-77e5eb29f9f8" providerId="AD" clId="Web-{CB8CCD85-30B2-6110-4BC4-CEB4ECFBBC55}" dt="2026-05-04T19:22:37.239" v="1" actId="20577"/>
        <pc:sldMkLst>
          <pc:docMk/>
          <pc:sldMk cId="1019692867" sldId="262"/>
        </pc:sldMkLst>
        <pc:spChg chg="mod">
          <ac:chgData name="Gustė Valeišaitė" userId="S::guste.valeisaite@vetrungesgimnazija.lt::33fe6e8e-567c-468f-b7c3-77e5eb29f9f8" providerId="AD" clId="Web-{CB8CCD85-30B2-6110-4BC4-CEB4ECFBBC55}" dt="2026-05-04T19:22:37.239" v="1" actId="20577"/>
          <ac:spMkLst>
            <pc:docMk/>
            <pc:sldMk cId="1019692867" sldId="262"/>
            <ac:spMk id="3" creationId="{7899B1B2-463D-86ED-B6B3-3E56F8656F0A}"/>
          </ac:spMkLst>
        </pc:spChg>
      </pc:sldChg>
    </pc:docChg>
  </pc:docChgLst>
  <pc:docChgLst>
    <pc:chgData name="Gabrielė  Vičaitė" userId="S::gabriele.vicaite@vetrungesgimnazija.lt::68b1caff-1f19-4f7f-9a39-772767741ecf" providerId="AD" clId="Web-{37CB479B-9043-21A9-BBE5-3622BAFE8C1F}"/>
    <pc:docChg chg="modSld">
      <pc:chgData name="Gabrielė  Vičaitė" userId="S::gabriele.vicaite@vetrungesgimnazija.lt::68b1caff-1f19-4f7f-9a39-772767741ecf" providerId="AD" clId="Web-{37CB479B-9043-21A9-BBE5-3622BAFE8C1F}" dt="2026-05-05T12:57:36.600" v="4"/>
      <pc:docMkLst>
        <pc:docMk/>
      </pc:docMkLst>
      <pc:sldChg chg="modTransition">
        <pc:chgData name="Gabrielė  Vičaitė" userId="S::gabriele.vicaite@vetrungesgimnazija.lt::68b1caff-1f19-4f7f-9a39-772767741ecf" providerId="AD" clId="Web-{37CB479B-9043-21A9-BBE5-3622BAFE8C1F}" dt="2026-05-05T12:57:00.489" v="2"/>
        <pc:sldMkLst>
          <pc:docMk/>
          <pc:sldMk cId="424736396" sldId="256"/>
        </pc:sldMkLst>
      </pc:sldChg>
      <pc:sldChg chg="modTransition">
        <pc:chgData name="Gabrielė  Vičaitė" userId="S::gabriele.vicaite@vetrungesgimnazija.lt::68b1caff-1f19-4f7f-9a39-772767741ecf" providerId="AD" clId="Web-{37CB479B-9043-21A9-BBE5-3622BAFE8C1F}" dt="2026-05-05T12:57:21.131" v="3"/>
        <pc:sldMkLst>
          <pc:docMk/>
          <pc:sldMk cId="2709017403" sldId="257"/>
        </pc:sldMkLst>
      </pc:sldChg>
    </pc:docChg>
  </pc:docChgLst>
  <pc:docChgLst>
    <pc:chgData name="Gustė Valeišaitė" userId="S::guste.valeisaite@vetrungesgimnazija.lt::33fe6e8e-567c-468f-b7c3-77e5eb29f9f8" providerId="AD" clId="Web-{FCF99079-FD4C-4526-BF92-FDDD83980CCC}"/>
    <pc:docChg chg="modSld">
      <pc:chgData name="Gustė Valeišaitė" userId="S::guste.valeisaite@vetrungesgimnazija.lt::33fe6e8e-567c-468f-b7c3-77e5eb29f9f8" providerId="AD" clId="Web-{FCF99079-FD4C-4526-BF92-FDDD83980CCC}" dt="2026-04-20T15:20:44.722" v="200" actId="20577"/>
      <pc:docMkLst>
        <pc:docMk/>
      </pc:docMkLst>
      <pc:sldChg chg="addSp delSp modSp">
        <pc:chgData name="Gustė Valeišaitė" userId="S::guste.valeisaite@vetrungesgimnazija.lt::33fe6e8e-567c-468f-b7c3-77e5eb29f9f8" providerId="AD" clId="Web-{FCF99079-FD4C-4526-BF92-FDDD83980CCC}" dt="2026-04-20T15:14:45.390" v="45" actId="1076"/>
        <pc:sldMkLst>
          <pc:docMk/>
          <pc:sldMk cId="3811649699" sldId="258"/>
        </pc:sldMkLst>
        <pc:spChg chg="mod">
          <ac:chgData name="Gustė Valeišaitė" userId="S::guste.valeisaite@vetrungesgimnazija.lt::33fe6e8e-567c-468f-b7c3-77e5eb29f9f8" providerId="AD" clId="Web-{FCF99079-FD4C-4526-BF92-FDDD83980CCC}" dt="2026-04-20T15:13:22.946" v="4" actId="20577"/>
          <ac:spMkLst>
            <pc:docMk/>
            <pc:sldMk cId="3811649699" sldId="258"/>
            <ac:spMk id="2" creationId="{27695D7D-28AF-0386-EBB3-B673D84DC782}"/>
          </ac:spMkLst>
        </pc:spChg>
        <pc:spChg chg="add mod">
          <ac:chgData name="Gustė Valeišaitė" userId="S::guste.valeisaite@vetrungesgimnazija.lt::33fe6e8e-567c-468f-b7c3-77e5eb29f9f8" providerId="AD" clId="Web-{FCF99079-FD4C-4526-BF92-FDDD83980CCC}" dt="2026-04-20T15:14:45.390" v="45" actId="1076"/>
          <ac:spMkLst>
            <pc:docMk/>
            <pc:sldMk cId="3811649699" sldId="258"/>
            <ac:spMk id="9" creationId="{6E936D88-B9C2-FAA2-10B6-71AE27730DA8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1C17AE89-FFDC-BEC6-4DC6-CFC8315120B1}"/>
    <pc:docChg chg="modSld">
      <pc:chgData name="Birutė Žukauskienė" userId="S::birute.zukauskiene@vetrungesgimnazija.lt::98e565df-79cc-47e3-b15d-62e9a535fb46" providerId="AD" clId="Web-{1C17AE89-FFDC-BEC6-4DC6-CFC8315120B1}" dt="2026-05-09T13:23:27.856" v="610"/>
      <pc:docMkLst>
        <pc:docMk/>
      </pc:docMkLst>
      <pc:sldChg chg="modSp">
        <pc:chgData name="Birutė Žukauskienė" userId="S::birute.zukauskiene@vetrungesgimnazija.lt::98e565df-79cc-47e3-b15d-62e9a535fb46" providerId="AD" clId="Web-{1C17AE89-FFDC-BEC6-4DC6-CFC8315120B1}" dt="2026-05-09T12:23:54.320" v="25" actId="1076"/>
        <pc:sldMkLst>
          <pc:docMk/>
          <pc:sldMk cId="3811649699" sldId="258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22:57.257" v="12" actId="1076"/>
          <ac:spMkLst>
            <pc:docMk/>
            <pc:sldMk cId="3811649699" sldId="258"/>
            <ac:spMk id="2" creationId="{27695D7D-28AF-0386-EBB3-B673D84DC782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2:22:42.913" v="9" actId="20577"/>
          <ac:spMkLst>
            <pc:docMk/>
            <pc:sldMk cId="3811649699" sldId="258"/>
            <ac:spMk id="7" creationId="{A7E2662E-1619-B8F7-351C-1FAAE6DCB884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2:23:54.320" v="25" actId="1076"/>
          <ac:spMkLst>
            <pc:docMk/>
            <pc:sldMk cId="3811649699" sldId="258"/>
            <ac:spMk id="8" creationId="{0429949B-49DA-1C11-9744-09FEBF5FDE66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2:23:11.523" v="17" actId="20577"/>
          <ac:spMkLst>
            <pc:docMk/>
            <pc:sldMk cId="3811649699" sldId="258"/>
            <ac:spMk id="9" creationId="{6E936D88-B9C2-FAA2-10B6-71AE27730DA8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20:54.276" v="604" actId="20577"/>
        <pc:sldMkLst>
          <pc:docMk/>
          <pc:sldMk cId="1019692867" sldId="262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20:54.276" v="604" actId="20577"/>
          <ac:spMkLst>
            <pc:docMk/>
            <pc:sldMk cId="1019692867" sldId="262"/>
            <ac:spMk id="2" creationId="{023149D6-7A96-1B76-C05C-A1D046C891DE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3:20:43.978" v="602" actId="1076"/>
          <ac:spMkLst>
            <pc:docMk/>
            <pc:sldMk cId="1019692867" sldId="262"/>
            <ac:spMk id="3" creationId="{7899B1B2-463D-86ED-B6B3-3E56F8656F0A}"/>
          </ac:spMkLst>
        </pc:spChg>
      </pc:sldChg>
      <pc:sldChg chg="addSp delSp modSp">
        <pc:chgData name="Birutė Žukauskienė" userId="S::birute.zukauskiene@vetrungesgimnazija.lt::98e565df-79cc-47e3-b15d-62e9a535fb46" providerId="AD" clId="Web-{1C17AE89-FFDC-BEC6-4DC6-CFC8315120B1}" dt="2026-05-09T13:23:27.856" v="610"/>
        <pc:sldMkLst>
          <pc:docMk/>
          <pc:sldMk cId="1195581167" sldId="264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23:27.840" v="608"/>
          <ac:spMkLst>
            <pc:docMk/>
            <pc:sldMk cId="1195581167" sldId="264"/>
            <ac:spMk id="8" creationId="{4BC99CB9-DDAD-44A2-8A1C-E3AF4E72DF5C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3:23:27.856" v="609"/>
          <ac:spMkLst>
            <pc:docMk/>
            <pc:sldMk cId="1195581167" sldId="264"/>
            <ac:spMk id="10" creationId="{64053CBF-3932-45FF-8285-EE5146085F3A}"/>
          </ac:spMkLst>
        </pc:spChg>
        <pc:picChg chg="add mod">
          <ac:chgData name="Birutė Žukauskienė" userId="S::birute.zukauskiene@vetrungesgimnazija.lt::98e565df-79cc-47e3-b15d-62e9a535fb46" providerId="AD" clId="Web-{1C17AE89-FFDC-BEC6-4DC6-CFC8315120B1}" dt="2026-05-09T13:23:27.856" v="610"/>
          <ac:picMkLst>
            <pc:docMk/>
            <pc:sldMk cId="1195581167" sldId="264"/>
            <ac:picMk id="4" creationId="{628EB24B-8491-2E5C-3EBD-149ABCF154BB}"/>
          </ac:picMkLst>
        </pc:picChg>
        <pc:picChg chg="del">
          <ac:chgData name="Birutė Žukauskienė" userId="S::birute.zukauskiene@vetrungesgimnazija.lt::98e565df-79cc-47e3-b15d-62e9a535fb46" providerId="AD" clId="Web-{1C17AE89-FFDC-BEC6-4DC6-CFC8315120B1}" dt="2026-05-09T13:22:36.480" v="606"/>
          <ac:picMkLst>
            <pc:docMk/>
            <pc:sldMk cId="1195581167" sldId="264"/>
            <ac:picMk id="5" creationId="{CF3F26C8-6EAA-4190-EAE6-901B1F049D1F}"/>
          </ac:picMkLst>
        </pc:picChg>
      </pc:sldChg>
      <pc:sldChg chg="modSp">
        <pc:chgData name="Birutė Žukauskienė" userId="S::birute.zukauskiene@vetrungesgimnazija.lt::98e565df-79cc-47e3-b15d-62e9a535fb46" providerId="AD" clId="Web-{1C17AE89-FFDC-BEC6-4DC6-CFC8315120B1}" dt="2026-05-09T13:19:56.727" v="592" actId="20577"/>
        <pc:sldMkLst>
          <pc:docMk/>
          <pc:sldMk cId="1430465747" sldId="281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9:56.727" v="592" actId="20577"/>
          <ac:spMkLst>
            <pc:docMk/>
            <pc:sldMk cId="1430465747" sldId="281"/>
            <ac:spMk id="2" creationId="{40B65D57-2DA4-70C3-576D-C9FCAB69D379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3:19:22.802" v="582" actId="14100"/>
          <ac:spMkLst>
            <pc:docMk/>
            <pc:sldMk cId="1430465747" sldId="281"/>
            <ac:spMk id="3" creationId="{AEB7B4E5-D287-990D-2DA2-471394976D28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3:19:36.335" v="585" actId="20577"/>
          <ac:spMkLst>
            <pc:docMk/>
            <pc:sldMk cId="1430465747" sldId="281"/>
            <ac:spMk id="9" creationId="{A0CE236E-21E3-2BCC-4F25-8A2DEF5CA7A5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21:55.506" v="7" actId="20577"/>
        <pc:sldMkLst>
          <pc:docMk/>
          <pc:sldMk cId="548371842" sldId="288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21:55.506" v="7" actId="20577"/>
          <ac:spMkLst>
            <pc:docMk/>
            <pc:sldMk cId="548371842" sldId="288"/>
            <ac:spMk id="41" creationId="{D08CE380-759B-49F8-A4E2-58C897177D08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2:43.183" v="516" actId="1076"/>
        <pc:sldMkLst>
          <pc:docMk/>
          <pc:sldMk cId="2632733999" sldId="289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2:43.183" v="516" actId="1076"/>
          <ac:spMkLst>
            <pc:docMk/>
            <pc:sldMk cId="2632733999" sldId="289"/>
            <ac:spMk id="2" creationId="{40B65D57-2DA4-70C3-576D-C9FCAB69D379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3:11:01.837" v="479" actId="1076"/>
          <ac:spMkLst>
            <pc:docMk/>
            <pc:sldMk cId="2632733999" sldId="289"/>
            <ac:spMk id="3" creationId="{AEB7B4E5-D287-990D-2DA2-471394976D28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53:35.670" v="377" actId="1076"/>
        <pc:sldMkLst>
          <pc:docMk/>
          <pc:sldMk cId="3100805430" sldId="296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3:29.280" v="376" actId="20577"/>
          <ac:spMkLst>
            <pc:docMk/>
            <pc:sldMk cId="3100805430" sldId="296"/>
            <ac:spMk id="2" creationId="{C880F916-E9D2-5FA6-FCC6-30C82EA582B5}"/>
          </ac:spMkLst>
        </pc:spChg>
        <pc:picChg chg="mod">
          <ac:chgData name="Birutė Žukauskienė" userId="S::birute.zukauskiene@vetrungesgimnazija.lt::98e565df-79cc-47e3-b15d-62e9a535fb46" providerId="AD" clId="Web-{1C17AE89-FFDC-BEC6-4DC6-CFC8315120B1}" dt="2026-05-09T12:53:35.670" v="377" actId="1076"/>
          <ac:picMkLst>
            <pc:docMk/>
            <pc:sldMk cId="3100805430" sldId="296"/>
            <ac:picMk id="7" creationId="{E38F2127-6911-9569-23D6-E16927F93D40}"/>
          </ac:picMkLst>
        </pc:picChg>
      </pc:sldChg>
      <pc:sldChg chg="modSp">
        <pc:chgData name="Birutė Žukauskienė" userId="S::birute.zukauskiene@vetrungesgimnazija.lt::98e565df-79cc-47e3-b15d-62e9a535fb46" providerId="AD" clId="Web-{1C17AE89-FFDC-BEC6-4DC6-CFC8315120B1}" dt="2026-05-09T13:03:12.347" v="418" actId="1076"/>
        <pc:sldMkLst>
          <pc:docMk/>
          <pc:sldMk cId="391431999" sldId="298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03:01.128" v="415" actId="20577"/>
          <ac:spMkLst>
            <pc:docMk/>
            <pc:sldMk cId="391431999" sldId="298"/>
            <ac:spMk id="2" creationId="{C0B03F92-D67F-91D9-825C-DB4ADB8128E3}"/>
          </ac:spMkLst>
        </pc:spChg>
        <pc:picChg chg="mod">
          <ac:chgData name="Birutė Žukauskienė" userId="S::birute.zukauskiene@vetrungesgimnazija.lt::98e565df-79cc-47e3-b15d-62e9a535fb46" providerId="AD" clId="Web-{1C17AE89-FFDC-BEC6-4DC6-CFC8315120B1}" dt="2026-05-09T13:03:12.347" v="418" actId="1076"/>
          <ac:picMkLst>
            <pc:docMk/>
            <pc:sldMk cId="391431999" sldId="298"/>
            <ac:picMk id="7" creationId="{86756E1D-79FF-0F59-8311-71E69FD8B252}"/>
          </ac:picMkLst>
        </pc:picChg>
      </pc:sldChg>
      <pc:sldChg chg="modSp">
        <pc:chgData name="Birutė Žukauskienė" userId="S::birute.zukauskiene@vetrungesgimnazija.lt::98e565df-79cc-47e3-b15d-62e9a535fb46" providerId="AD" clId="Web-{1C17AE89-FFDC-BEC6-4DC6-CFC8315120B1}" dt="2026-05-09T12:53:09.405" v="365" actId="1076"/>
        <pc:sldMkLst>
          <pc:docMk/>
          <pc:sldMk cId="3807886536" sldId="299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2:49.530" v="362" actId="20577"/>
          <ac:spMkLst>
            <pc:docMk/>
            <pc:sldMk cId="3807886536" sldId="299"/>
            <ac:spMk id="2" creationId="{263CE66F-B092-676B-5EDC-2416A0405DD3}"/>
          </ac:spMkLst>
        </pc:spChg>
        <pc:picChg chg="mod modCrop">
          <ac:chgData name="Birutė Žukauskienė" userId="S::birute.zukauskiene@vetrungesgimnazija.lt::98e565df-79cc-47e3-b15d-62e9a535fb46" providerId="AD" clId="Web-{1C17AE89-FFDC-BEC6-4DC6-CFC8315120B1}" dt="2026-05-09T12:53:09.405" v="365" actId="1076"/>
          <ac:picMkLst>
            <pc:docMk/>
            <pc:sldMk cId="3807886536" sldId="299"/>
            <ac:picMk id="3" creationId="{54DDA17F-C02D-607E-5CE5-112FAAA272C8}"/>
          </ac:picMkLst>
        </pc:picChg>
      </pc:sldChg>
      <pc:sldChg chg="modSp">
        <pc:chgData name="Birutė Žukauskienė" userId="S::birute.zukauskiene@vetrungesgimnazija.lt::98e565df-79cc-47e3-b15d-62e9a535fb46" providerId="AD" clId="Web-{1C17AE89-FFDC-BEC6-4DC6-CFC8315120B1}" dt="2026-05-09T12:55:22.879" v="380" actId="20577"/>
        <pc:sldMkLst>
          <pc:docMk/>
          <pc:sldMk cId="3637356115" sldId="301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5:22.879" v="380" actId="20577"/>
          <ac:spMkLst>
            <pc:docMk/>
            <pc:sldMk cId="3637356115" sldId="301"/>
            <ac:spMk id="2" creationId="{60570549-B3C5-E4EC-D628-C51DDEDE956C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55:32.442" v="385" actId="20577"/>
        <pc:sldMkLst>
          <pc:docMk/>
          <pc:sldMk cId="1700257359" sldId="302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5:32.442" v="385" actId="20577"/>
          <ac:spMkLst>
            <pc:docMk/>
            <pc:sldMk cId="1700257359" sldId="302"/>
            <ac:spMk id="2" creationId="{3EF40B2D-B84E-A8E9-73C5-69EA9DC4E865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55:43.411" v="394" actId="20577"/>
        <pc:sldMkLst>
          <pc:docMk/>
          <pc:sldMk cId="4217934886" sldId="303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5:43.411" v="394" actId="20577"/>
          <ac:spMkLst>
            <pc:docMk/>
            <pc:sldMk cId="4217934886" sldId="303"/>
            <ac:spMk id="2" creationId="{CE54B02B-0B32-99D6-1589-6D463E8DF1AB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55:54.380" v="398" actId="20577"/>
        <pc:sldMkLst>
          <pc:docMk/>
          <pc:sldMk cId="4120421328" sldId="304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55:54.380" v="398" actId="20577"/>
          <ac:spMkLst>
            <pc:docMk/>
            <pc:sldMk cId="4120421328" sldId="304"/>
            <ac:spMk id="2" creationId="{CD03DAF0-4B7F-B0CC-2AB1-73842F57C345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2:53.980" v="519" actId="20577"/>
        <pc:sldMkLst>
          <pc:docMk/>
          <pc:sldMk cId="25033758" sldId="306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2:53.980" v="519" actId="20577"/>
          <ac:spMkLst>
            <pc:docMk/>
            <pc:sldMk cId="25033758" sldId="306"/>
            <ac:spMk id="3" creationId="{8EC3A684-0A5E-54E6-6FEC-483B8F8484A1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2:20:42.771" v="2" actId="20577"/>
        <pc:sldMkLst>
          <pc:docMk/>
          <pc:sldMk cId="2852502200" sldId="313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20:42.771" v="2" actId="20577"/>
          <ac:spMkLst>
            <pc:docMk/>
            <pc:sldMk cId="2852502200" sldId="313"/>
            <ac:spMk id="7" creationId="{E56076CA-BB8C-F5CA-C14F-2D27576828E0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20:12.243" v="595" actId="20577"/>
        <pc:sldMkLst>
          <pc:docMk/>
          <pc:sldMk cId="1181420431" sldId="315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20:12.243" v="595" actId="20577"/>
          <ac:spMkLst>
            <pc:docMk/>
            <pc:sldMk cId="1181420431" sldId="315"/>
            <ac:spMk id="2" creationId="{4E020794-75D5-D4AF-2371-B95C1DCAC089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20:21.556" v="598" actId="20577"/>
        <pc:sldMkLst>
          <pc:docMk/>
          <pc:sldMk cId="1781440896" sldId="316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20:21.556" v="598" actId="20577"/>
          <ac:spMkLst>
            <pc:docMk/>
            <pc:sldMk cId="1781440896" sldId="316"/>
            <ac:spMk id="2" creationId="{EC9C46E0-D90B-6116-D614-6844D8C14B22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3:02.433" v="522" actId="20577"/>
        <pc:sldMkLst>
          <pc:docMk/>
          <pc:sldMk cId="396086552" sldId="320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3:02.433" v="522" actId="20577"/>
          <ac:spMkLst>
            <pc:docMk/>
            <pc:sldMk cId="396086552" sldId="320"/>
            <ac:spMk id="3" creationId="{9D506301-CACD-C1EB-0323-DC704ECC6554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4:02.996" v="542" actId="20577"/>
        <pc:sldMkLst>
          <pc:docMk/>
          <pc:sldMk cId="253694286" sldId="321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4:02.996" v="542" actId="20577"/>
          <ac:spMkLst>
            <pc:docMk/>
            <pc:sldMk cId="253694286" sldId="321"/>
            <ac:spMk id="3" creationId="{32A2EE4D-BD3F-14C5-1116-643C70387A93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4:11.434" v="545" actId="20577"/>
        <pc:sldMkLst>
          <pc:docMk/>
          <pc:sldMk cId="1252006486" sldId="323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4:11.434" v="545" actId="20577"/>
          <ac:spMkLst>
            <pc:docMk/>
            <pc:sldMk cId="1252006486" sldId="323"/>
            <ac:spMk id="3" creationId="{A4BD9F0C-B545-BBB3-082E-9AC77BF5534D}"/>
          </ac:spMkLst>
        </pc:spChg>
      </pc:sldChg>
      <pc:sldChg chg="addSp delSp modSp">
        <pc:chgData name="Birutė Žukauskienė" userId="S::birute.zukauskiene@vetrungesgimnazija.lt::98e565df-79cc-47e3-b15d-62e9a535fb46" providerId="AD" clId="Web-{1C17AE89-FFDC-BEC6-4DC6-CFC8315120B1}" dt="2026-05-09T12:51:57.559" v="350" actId="1076"/>
        <pc:sldMkLst>
          <pc:docMk/>
          <pc:sldMk cId="3168343890" sldId="325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28:47.526" v="83" actId="1076"/>
          <ac:spMkLst>
            <pc:docMk/>
            <pc:sldMk cId="3168343890" sldId="325"/>
            <ac:spMk id="2" creationId="{21A0377C-43D5-30D6-6ABB-9C585784F53C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2:51:34.239" v="347" actId="20577"/>
          <ac:spMkLst>
            <pc:docMk/>
            <pc:sldMk cId="3168343890" sldId="325"/>
            <ac:spMk id="3" creationId="{A02285D0-5825-7034-0B27-4F56061E911B}"/>
          </ac:spMkLst>
        </pc:spChg>
        <pc:spChg chg="add del mod">
          <ac:chgData name="Birutė Žukauskienė" userId="S::birute.zukauskiene@vetrungesgimnazija.lt::98e565df-79cc-47e3-b15d-62e9a535fb46" providerId="AD" clId="Web-{1C17AE89-FFDC-BEC6-4DC6-CFC8315120B1}" dt="2026-05-09T12:50:14.246" v="319"/>
          <ac:spMkLst>
            <pc:docMk/>
            <pc:sldMk cId="3168343890" sldId="325"/>
            <ac:spMk id="6" creationId="{62E86A13-1D55-D39A-17C8-BDCBD150BC50}"/>
          </ac:spMkLst>
        </pc:spChg>
        <pc:picChg chg="add mod modCrop">
          <ac:chgData name="Birutė Žukauskienė" userId="S::birute.zukauskiene@vetrungesgimnazija.lt::98e565df-79cc-47e3-b15d-62e9a535fb46" providerId="AD" clId="Web-{1C17AE89-FFDC-BEC6-4DC6-CFC8315120B1}" dt="2026-05-09T12:50:32.481" v="324" actId="1076"/>
          <ac:picMkLst>
            <pc:docMk/>
            <pc:sldMk cId="3168343890" sldId="325"/>
            <ac:picMk id="9" creationId="{55A8537C-AEC4-C709-1A8C-78816092AFEF}"/>
          </ac:picMkLst>
        </pc:picChg>
        <pc:picChg chg="add mod">
          <ac:chgData name="Birutė Žukauskienė" userId="S::birute.zukauskiene@vetrungesgimnazija.lt::98e565df-79cc-47e3-b15d-62e9a535fb46" providerId="AD" clId="Web-{1C17AE89-FFDC-BEC6-4DC6-CFC8315120B1}" dt="2026-05-09T12:51:57.559" v="350" actId="1076"/>
          <ac:picMkLst>
            <pc:docMk/>
            <pc:sldMk cId="3168343890" sldId="325"/>
            <ac:picMk id="23" creationId="{71075A6C-0D8D-5803-48D2-37CB615CC444}"/>
          </ac:picMkLst>
        </pc:picChg>
      </pc:sldChg>
      <pc:sldChg chg="addSp modSp">
        <pc:chgData name="Birutė Žukauskienė" userId="S::birute.zukauskiene@vetrungesgimnazija.lt::98e565df-79cc-47e3-b15d-62e9a535fb46" providerId="AD" clId="Web-{1C17AE89-FFDC-BEC6-4DC6-CFC8315120B1}" dt="2026-05-09T12:49:45.620" v="315" actId="20577"/>
        <pc:sldMkLst>
          <pc:docMk/>
          <pc:sldMk cId="280754605" sldId="327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2:47:27.756" v="294" actId="1076"/>
          <ac:spMkLst>
            <pc:docMk/>
            <pc:sldMk cId="280754605" sldId="327"/>
            <ac:spMk id="2" creationId="{48BE88CE-6754-B9FB-B567-537DD5C70093}"/>
          </ac:spMkLst>
        </pc:spChg>
        <pc:spChg chg="mod">
          <ac:chgData name="Birutė Žukauskienė" userId="S::birute.zukauskiene@vetrungesgimnazija.lt::98e565df-79cc-47e3-b15d-62e9a535fb46" providerId="AD" clId="Web-{1C17AE89-FFDC-BEC6-4DC6-CFC8315120B1}" dt="2026-05-09T12:49:45.620" v="315" actId="20577"/>
          <ac:spMkLst>
            <pc:docMk/>
            <pc:sldMk cId="280754605" sldId="327"/>
            <ac:spMk id="3" creationId="{98647E26-7F80-1846-ED24-BFC3D4AE81E3}"/>
          </ac:spMkLst>
        </pc:spChg>
        <pc:spChg chg="add mod">
          <ac:chgData name="Birutė Žukauskienė" userId="S::birute.zukauskiene@vetrungesgimnazija.lt::98e565df-79cc-47e3-b15d-62e9a535fb46" providerId="AD" clId="Web-{1C17AE89-FFDC-BEC6-4DC6-CFC8315120B1}" dt="2026-05-09T12:49:33.807" v="311" actId="1076"/>
          <ac:spMkLst>
            <pc:docMk/>
            <pc:sldMk cId="280754605" sldId="327"/>
            <ac:spMk id="5" creationId="{BAA9B5A3-0AF4-2F5E-55C9-469AFC6AAD64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5:50.575" v="558" actId="20577"/>
        <pc:sldMkLst>
          <pc:docMk/>
          <pc:sldMk cId="3501640823" sldId="329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5:50.575" v="558" actId="20577"/>
          <ac:spMkLst>
            <pc:docMk/>
            <pc:sldMk cId="3501640823" sldId="329"/>
            <ac:spMk id="3" creationId="{AB9F771E-EA1D-3F0D-C50F-E71E1CDC43B6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3:38.637" v="527" actId="20577"/>
        <pc:sldMkLst>
          <pc:docMk/>
          <pc:sldMk cId="1571786234" sldId="331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3:38.637" v="527" actId="20577"/>
          <ac:spMkLst>
            <pc:docMk/>
            <pc:sldMk cId="1571786234" sldId="331"/>
            <ac:spMk id="3" creationId="{8A3D8CA5-9D65-EDA3-7589-6D6FF65C645B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5:42.762" v="556" actId="20577"/>
        <pc:sldMkLst>
          <pc:docMk/>
          <pc:sldMk cId="3576484846" sldId="332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5:42.762" v="556" actId="20577"/>
          <ac:spMkLst>
            <pc:docMk/>
            <pc:sldMk cId="3576484846" sldId="332"/>
            <ac:spMk id="3" creationId="{3F7BC44A-4C7A-4358-2F19-D453177B7C07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7:20.888" v="568" actId="20577"/>
        <pc:sldMkLst>
          <pc:docMk/>
          <pc:sldMk cId="1614006187" sldId="339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7:20.888" v="568" actId="20577"/>
          <ac:spMkLst>
            <pc:docMk/>
            <pc:sldMk cId="1614006187" sldId="339"/>
            <ac:spMk id="3" creationId="{303FE40E-CCEA-571E-CEB9-8E2692BE507C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6:40.653" v="563" actId="20577"/>
        <pc:sldMkLst>
          <pc:docMk/>
          <pc:sldMk cId="2667279620" sldId="340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6:40.653" v="563" actId="20577"/>
          <ac:spMkLst>
            <pc:docMk/>
            <pc:sldMk cId="2667279620" sldId="340"/>
            <ac:spMk id="3" creationId="{4A779F16-6031-A32A-3B6B-A873004EA8E1}"/>
          </ac:spMkLst>
        </pc:spChg>
      </pc:sldChg>
      <pc:sldChg chg="modSp">
        <pc:chgData name="Birutė Žukauskienė" userId="S::birute.zukauskiene@vetrungesgimnazija.lt::98e565df-79cc-47e3-b15d-62e9a535fb46" providerId="AD" clId="Web-{1C17AE89-FFDC-BEC6-4DC6-CFC8315120B1}" dt="2026-05-09T13:18:22.935" v="578" actId="14100"/>
        <pc:sldMkLst>
          <pc:docMk/>
          <pc:sldMk cId="3671782045" sldId="341"/>
        </pc:sldMkLst>
        <pc:spChg chg="mod">
          <ac:chgData name="Birutė Žukauskienė" userId="S::birute.zukauskiene@vetrungesgimnazija.lt::98e565df-79cc-47e3-b15d-62e9a535fb46" providerId="AD" clId="Web-{1C17AE89-FFDC-BEC6-4DC6-CFC8315120B1}" dt="2026-05-09T13:18:22.935" v="578" actId="14100"/>
          <ac:spMkLst>
            <pc:docMk/>
            <pc:sldMk cId="3671782045" sldId="341"/>
            <ac:spMk id="3" creationId="{F5D19053-B9BD-D347-0D26-58301F96093E}"/>
          </ac:spMkLst>
        </pc:spChg>
      </pc:sldChg>
    </pc:docChg>
  </pc:docChgLst>
  <pc:docChgLst>
    <pc:chgData name="Gustė Valeišaitė" userId="S::guste.valeisaite@vetrungesgimnazija.lt::33fe6e8e-567c-468f-b7c3-77e5eb29f9f8" providerId="AD" clId="Web-{E2F253EB-A335-2F82-89AE-D2A669BB8751}"/>
    <pc:docChg chg="addSld modSld sldOrd">
      <pc:chgData name="Gustė Valeišaitė" userId="S::guste.valeisaite@vetrungesgimnazija.lt::33fe6e8e-567c-468f-b7c3-77e5eb29f9f8" providerId="AD" clId="Web-{E2F253EB-A335-2F82-89AE-D2A669BB8751}" dt="2026-05-03T09:31:38.239" v="889"/>
      <pc:docMkLst>
        <pc:docMk/>
      </pc:docMkLst>
    </pc:docChg>
  </pc:docChgLst>
  <pc:docChgLst>
    <pc:chgData name="Gabrielė  Vičaitė" userId="S::gabriele.vicaite@vetrungesgimnazija.lt::68b1caff-1f19-4f7f-9a39-772767741ecf" providerId="AD" clId="Web-{7D250D52-CB70-F32C-6325-3F0D7B2A4069}"/>
    <pc:docChg chg="addSld delSld">
      <pc:chgData name="Gabrielė  Vičaitė" userId="S::gabriele.vicaite@vetrungesgimnazija.lt::68b1caff-1f19-4f7f-9a39-772767741ecf" providerId="AD" clId="Web-{7D250D52-CB70-F32C-6325-3F0D7B2A4069}" dt="2026-05-05T12:54:43.231" v="1"/>
      <pc:docMkLst>
        <pc:docMk/>
      </pc:docMkLst>
    </pc:docChg>
  </pc:docChgLst>
  <pc:docChgLst>
    <pc:chgData name="Gustė Valeišaitė" userId="S::guste.valeisaite@vetrungesgimnazija.lt::33fe6e8e-567c-468f-b7c3-77e5eb29f9f8" providerId="AD" clId="Web-{4E8254C8-CEAB-5652-F7DF-63426002EFF2}"/>
    <pc:docChg chg="addSld modSld sldOrd">
      <pc:chgData name="Gustė Valeišaitė" userId="S::guste.valeisaite@vetrungesgimnazija.lt::33fe6e8e-567c-468f-b7c3-77e5eb29f9f8" providerId="AD" clId="Web-{4E8254C8-CEAB-5652-F7DF-63426002EFF2}" dt="2026-05-10T06:49:53.233" v="129" actId="1076"/>
      <pc:docMkLst>
        <pc:docMk/>
      </pc:docMkLst>
      <pc:sldChg chg="modSp">
        <pc:chgData name="Gustė Valeišaitė" userId="S::guste.valeisaite@vetrungesgimnazija.lt::33fe6e8e-567c-468f-b7c3-77e5eb29f9f8" providerId="AD" clId="Web-{4E8254C8-CEAB-5652-F7DF-63426002EFF2}" dt="2026-05-10T06:49:53.233" v="129" actId="1076"/>
        <pc:sldMkLst>
          <pc:docMk/>
          <pc:sldMk cId="2852502200" sldId="313"/>
        </pc:sldMkLst>
        <pc:spChg chg="mod">
          <ac:chgData name="Gustė Valeišaitė" userId="S::guste.valeisaite@vetrungesgimnazija.lt::33fe6e8e-567c-468f-b7c3-77e5eb29f9f8" providerId="AD" clId="Web-{4E8254C8-CEAB-5652-F7DF-63426002EFF2}" dt="2026-05-10T06:49:53.233" v="129" actId="1076"/>
          <ac:spMkLst>
            <pc:docMk/>
            <pc:sldMk cId="2852502200" sldId="313"/>
            <ac:spMk id="3" creationId="{F30BEBC6-7EFA-166B-7E12-D3626C242F42}"/>
          </ac:spMkLst>
        </pc:spChg>
      </pc:sldChg>
      <pc:sldChg chg="addSp delSp modSp">
        <pc:chgData name="Gustė Valeišaitė" userId="S::guste.valeisaite@vetrungesgimnazija.lt::33fe6e8e-567c-468f-b7c3-77e5eb29f9f8" providerId="AD" clId="Web-{4E8254C8-CEAB-5652-F7DF-63426002EFF2}" dt="2026-05-10T06:49:20.825" v="125" actId="20577"/>
        <pc:sldMkLst>
          <pc:docMk/>
          <pc:sldMk cId="1181420431" sldId="315"/>
        </pc:sldMkLst>
        <pc:spChg chg="mod">
          <ac:chgData name="Gustė Valeišaitė" userId="S::guste.valeisaite@vetrungesgimnazija.lt::33fe6e8e-567c-468f-b7c3-77e5eb29f9f8" providerId="AD" clId="Web-{4E8254C8-CEAB-5652-F7DF-63426002EFF2}" dt="2026-05-10T06:27:32.527" v="3" actId="20577"/>
          <ac:spMkLst>
            <pc:docMk/>
            <pc:sldMk cId="1181420431" sldId="315"/>
            <ac:spMk id="2" creationId="{4E020794-75D5-D4AF-2371-B95C1DCAC089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31:50.818" v="97" actId="20577"/>
          <ac:spMkLst>
            <pc:docMk/>
            <pc:sldMk cId="1181420431" sldId="315"/>
            <ac:spMk id="3" creationId="{AA1A2A2A-E08B-A0D8-63E3-056B4F7B5434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49:20.825" v="125" actId="20577"/>
          <ac:spMkLst>
            <pc:docMk/>
            <pc:sldMk cId="1181420431" sldId="315"/>
            <ac:spMk id="4" creationId="{E4C75AB9-18D9-CA4B-EB57-9F34641638D2}"/>
          </ac:spMkLst>
        </pc:spChg>
        <pc:picChg chg="add mod">
          <ac:chgData name="Gustė Valeišaitė" userId="S::guste.valeisaite@vetrungesgimnazija.lt::33fe6e8e-567c-468f-b7c3-77e5eb29f9f8" providerId="AD" clId="Web-{4E8254C8-CEAB-5652-F7DF-63426002EFF2}" dt="2026-05-10T06:49:08.152" v="123" actId="1076"/>
          <ac:picMkLst>
            <pc:docMk/>
            <pc:sldMk cId="1181420431" sldId="315"/>
            <ac:picMk id="5" creationId="{AECC1A5F-DD8B-BCA0-81D4-D253B7238C01}"/>
          </ac:picMkLst>
        </pc:picChg>
        <pc:picChg chg="del">
          <ac:chgData name="Gustė Valeišaitė" userId="S::guste.valeisaite@vetrungesgimnazija.lt::33fe6e8e-567c-468f-b7c3-77e5eb29f9f8" providerId="AD" clId="Web-{4E8254C8-CEAB-5652-F7DF-63426002EFF2}" dt="2026-05-10T06:48:58.636" v="120"/>
          <ac:picMkLst>
            <pc:docMk/>
            <pc:sldMk cId="1181420431" sldId="315"/>
            <ac:picMk id="6" creationId="{03D25614-5E3B-74E8-579A-F571AC0F1C47}"/>
          </ac:picMkLst>
        </pc:picChg>
      </pc:sldChg>
      <pc:sldChg chg="modSp">
        <pc:chgData name="Gustė Valeišaitė" userId="S::guste.valeisaite@vetrungesgimnazija.lt::33fe6e8e-567c-468f-b7c3-77e5eb29f9f8" providerId="AD" clId="Web-{4E8254C8-CEAB-5652-F7DF-63426002EFF2}" dt="2026-05-10T06:27:46.090" v="6" actId="20577"/>
        <pc:sldMkLst>
          <pc:docMk/>
          <pc:sldMk cId="1835118527" sldId="352"/>
        </pc:sldMkLst>
        <pc:spChg chg="mod">
          <ac:chgData name="Gustė Valeišaitė" userId="S::guste.valeisaite@vetrungesgimnazija.lt::33fe6e8e-567c-468f-b7c3-77e5eb29f9f8" providerId="AD" clId="Web-{4E8254C8-CEAB-5652-F7DF-63426002EFF2}" dt="2026-05-10T06:27:42.277" v="5" actId="20577"/>
          <ac:spMkLst>
            <pc:docMk/>
            <pc:sldMk cId="1835118527" sldId="352"/>
            <ac:spMk id="2" creationId="{2163F5D1-87D6-6EF1-5B62-AF99E0BE28D4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27:46.090" v="6" actId="20577"/>
          <ac:spMkLst>
            <pc:docMk/>
            <pc:sldMk cId="1835118527" sldId="352"/>
            <ac:spMk id="3" creationId="{8621E22C-6E8E-0FB6-1A65-2AE419A64440}"/>
          </ac:spMkLst>
        </pc:spChg>
      </pc:sldChg>
      <pc:sldChg chg="addSp delSp modSp">
        <pc:chgData name="Gustė Valeišaitė" userId="S::guste.valeisaite@vetrungesgimnazija.lt::33fe6e8e-567c-468f-b7c3-77e5eb29f9f8" providerId="AD" clId="Web-{4E8254C8-CEAB-5652-F7DF-63426002EFF2}" dt="2026-05-10T06:38:41.781" v="104" actId="20577"/>
        <pc:sldMkLst>
          <pc:docMk/>
          <pc:sldMk cId="4248541437" sldId="353"/>
        </pc:sldMkLst>
        <pc:spChg chg="mod">
          <ac:chgData name="Gustė Valeišaitė" userId="S::guste.valeisaite@vetrungesgimnazija.lt::33fe6e8e-567c-468f-b7c3-77e5eb29f9f8" providerId="AD" clId="Web-{4E8254C8-CEAB-5652-F7DF-63426002EFF2}" dt="2026-05-10T06:27:49.888" v="8" actId="20577"/>
          <ac:spMkLst>
            <pc:docMk/>
            <pc:sldMk cId="4248541437" sldId="353"/>
            <ac:spMk id="2" creationId="{AC389621-A33D-9FE1-C57D-D52E0B116705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27:53.325" v="9" actId="20577"/>
          <ac:spMkLst>
            <pc:docMk/>
            <pc:sldMk cId="4248541437" sldId="353"/>
            <ac:spMk id="3" creationId="{BE032E35-862B-51B2-89D2-EC098AC9FCDB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38:41.781" v="104" actId="20577"/>
          <ac:spMkLst>
            <pc:docMk/>
            <pc:sldMk cId="4248541437" sldId="353"/>
            <ac:spMk id="5" creationId="{00DF2479-194C-D805-AC21-C9C158315E50}"/>
          </ac:spMkLst>
        </pc:spChg>
        <pc:picChg chg="add mod">
          <ac:chgData name="Gustė Valeišaitė" userId="S::guste.valeisaite@vetrungesgimnazija.lt::33fe6e8e-567c-468f-b7c3-77e5eb29f9f8" providerId="AD" clId="Web-{4E8254C8-CEAB-5652-F7DF-63426002EFF2}" dt="2026-05-10T06:38:35.781" v="102" actId="1076"/>
          <ac:picMkLst>
            <pc:docMk/>
            <pc:sldMk cId="4248541437" sldId="353"/>
            <ac:picMk id="6" creationId="{2E9B83F3-C3E9-5771-00D6-C19608DD55B4}"/>
          </ac:picMkLst>
        </pc:picChg>
        <pc:picChg chg="del">
          <ac:chgData name="Gustė Valeišaitė" userId="S::guste.valeisaite@vetrungesgimnazija.lt::33fe6e8e-567c-468f-b7c3-77e5eb29f9f8" providerId="AD" clId="Web-{4E8254C8-CEAB-5652-F7DF-63426002EFF2}" dt="2026-05-10T06:38:32.015" v="101"/>
          <ac:picMkLst>
            <pc:docMk/>
            <pc:sldMk cId="4248541437" sldId="353"/>
            <ac:picMk id="24" creationId="{8826542A-10E4-E7A9-C979-7E97B9191632}"/>
          </ac:picMkLst>
        </pc:picChg>
      </pc:sldChg>
      <pc:sldChg chg="addSp delSp modSp add ord replId">
        <pc:chgData name="Gustė Valeišaitė" userId="S::guste.valeisaite@vetrungesgimnazija.lt::33fe6e8e-567c-468f-b7c3-77e5eb29f9f8" providerId="AD" clId="Web-{4E8254C8-CEAB-5652-F7DF-63426002EFF2}" dt="2026-05-10T06:49:24.153" v="127" actId="20577"/>
        <pc:sldMkLst>
          <pc:docMk/>
          <pc:sldMk cId="629327708" sldId="356"/>
        </pc:sldMkLst>
        <pc:spChg chg="mod">
          <ac:chgData name="Gustė Valeišaitė" userId="S::guste.valeisaite@vetrungesgimnazija.lt::33fe6e8e-567c-468f-b7c3-77e5eb29f9f8" providerId="AD" clId="Web-{4E8254C8-CEAB-5652-F7DF-63426002EFF2}" dt="2026-05-10T06:29:08.535" v="79" actId="20577"/>
          <ac:spMkLst>
            <pc:docMk/>
            <pc:sldMk cId="629327708" sldId="356"/>
            <ac:spMk id="3" creationId="{B1FC9FE2-5824-B4FC-FD35-56361D5E79C5}"/>
          </ac:spMkLst>
        </pc:spChg>
        <pc:spChg chg="mod">
          <ac:chgData name="Gustė Valeišaitė" userId="S::guste.valeisaite@vetrungesgimnazija.lt::33fe6e8e-567c-468f-b7c3-77e5eb29f9f8" providerId="AD" clId="Web-{4E8254C8-CEAB-5652-F7DF-63426002EFF2}" dt="2026-05-10T06:49:24.153" v="127" actId="20577"/>
          <ac:spMkLst>
            <pc:docMk/>
            <pc:sldMk cId="629327708" sldId="356"/>
            <ac:spMk id="4" creationId="{586EF52A-983F-87D1-A1F9-AF58CE199F10}"/>
          </ac:spMkLst>
        </pc:spChg>
        <pc:picChg chg="add del mod">
          <ac:chgData name="Gustė Valeišaitė" userId="S::guste.valeisaite@vetrungesgimnazija.lt::33fe6e8e-567c-468f-b7c3-77e5eb29f9f8" providerId="AD" clId="Web-{4E8254C8-CEAB-5652-F7DF-63426002EFF2}" dt="2026-05-10T06:47:27.379" v="113"/>
          <ac:picMkLst>
            <pc:docMk/>
            <pc:sldMk cId="629327708" sldId="356"/>
            <ac:picMk id="5" creationId="{195772D1-3A5D-3F81-EE31-DD22BC4A8184}"/>
          </ac:picMkLst>
        </pc:picChg>
        <pc:picChg chg="del">
          <ac:chgData name="Gustė Valeišaitė" userId="S::guste.valeisaite@vetrungesgimnazija.lt::33fe6e8e-567c-468f-b7c3-77e5eb29f9f8" providerId="AD" clId="Web-{4E8254C8-CEAB-5652-F7DF-63426002EFF2}" dt="2026-05-10T06:39:11.158" v="108"/>
          <ac:picMkLst>
            <pc:docMk/>
            <pc:sldMk cId="629327708" sldId="356"/>
            <ac:picMk id="6" creationId="{3F49FA6F-30D0-87B9-C9AF-480F966ECFFD}"/>
          </ac:picMkLst>
        </pc:picChg>
        <pc:picChg chg="add mod">
          <ac:chgData name="Gustė Valeišaitė" userId="S::guste.valeisaite@vetrungesgimnazija.lt::33fe6e8e-567c-468f-b7c3-77e5eb29f9f8" providerId="AD" clId="Web-{4E8254C8-CEAB-5652-F7DF-63426002EFF2}" dt="2026-05-10T06:48:02.679" v="119" actId="1076"/>
          <ac:picMkLst>
            <pc:docMk/>
            <pc:sldMk cId="629327708" sldId="356"/>
            <ac:picMk id="7" creationId="{F937A893-721D-D167-F99F-8FC4D194BA7A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D3A9A063-EB1C-2EEC-74E8-47D093AFAA8F}"/>
    <pc:docChg chg="addSld delSld modSld">
      <pc:chgData name="Birutė Žukauskienė" userId="S::birute.zukauskiene@vetrungesgimnazija.lt::98e565df-79cc-47e3-b15d-62e9a535fb46" providerId="AD" clId="Web-{D3A9A063-EB1C-2EEC-74E8-47D093AFAA8F}" dt="2026-05-09T14:00:38.021" v="38" actId="20577"/>
      <pc:docMkLst>
        <pc:docMk/>
      </pc:docMkLst>
      <pc:sldChg chg="del">
        <pc:chgData name="Birutė Žukauskienė" userId="S::birute.zukauskiene@vetrungesgimnazija.lt::98e565df-79cc-47e3-b15d-62e9a535fb46" providerId="AD" clId="Web-{D3A9A063-EB1C-2EEC-74E8-47D093AFAA8F}" dt="2026-05-09T13:28:04.902" v="19"/>
        <pc:sldMkLst>
          <pc:docMk/>
          <pc:sldMk cId="1195581167" sldId="264"/>
        </pc:sldMkLst>
      </pc:sldChg>
      <pc:sldChg chg="delSp modSp">
        <pc:chgData name="Birutė Žukauskienė" userId="S::birute.zukauskiene@vetrungesgimnazija.lt::98e565df-79cc-47e3-b15d-62e9a535fb46" providerId="AD" clId="Web-{D3A9A063-EB1C-2EEC-74E8-47D093AFAA8F}" dt="2026-05-09T13:28:39.044" v="30" actId="1076"/>
        <pc:sldMkLst>
          <pc:docMk/>
          <pc:sldMk cId="3650910219" sldId="272"/>
        </pc:sldMkLst>
        <pc:spChg chg="mod">
          <ac:chgData name="Birutė Žukauskienė" userId="S::birute.zukauskiene@vetrungesgimnazija.lt::98e565df-79cc-47e3-b15d-62e9a535fb46" providerId="AD" clId="Web-{D3A9A063-EB1C-2EEC-74E8-47D093AFAA8F}" dt="2026-05-09T13:28:39.044" v="30" actId="1076"/>
          <ac:spMkLst>
            <pc:docMk/>
            <pc:sldMk cId="3650910219" sldId="272"/>
            <ac:spMk id="2" creationId="{1D41BAA3-7F8E-E554-5E2E-2E6C13C12243}"/>
          </ac:spMkLst>
        </pc:spChg>
        <pc:spChg chg="mod">
          <ac:chgData name="Birutė Žukauskienė" userId="S::birute.zukauskiene@vetrungesgimnazija.lt::98e565df-79cc-47e3-b15d-62e9a535fb46" providerId="AD" clId="Web-{D3A9A063-EB1C-2EEC-74E8-47D093AFAA8F}" dt="2026-05-09T13:28:33.746" v="28" actId="1076"/>
          <ac:spMkLst>
            <pc:docMk/>
            <pc:sldMk cId="3650910219" sldId="272"/>
            <ac:spMk id="3" creationId="{52795718-6A07-596C-8FBA-84C96F84E848}"/>
          </ac:spMkLst>
        </pc:spChg>
        <pc:spChg chg="del mod">
          <ac:chgData name="Birutė Žukauskienė" userId="S::birute.zukauskiene@vetrungesgimnazija.lt::98e565df-79cc-47e3-b15d-62e9a535fb46" providerId="AD" clId="Web-{D3A9A063-EB1C-2EEC-74E8-47D093AFAA8F}" dt="2026-05-09T13:28:23.996" v="25"/>
          <ac:spMkLst>
            <pc:docMk/>
            <pc:sldMk cId="3650910219" sldId="272"/>
            <ac:spMk id="5" creationId="{8F489450-0A36-5D56-49C1-E483AD130DD6}"/>
          </ac:spMkLst>
        </pc:spChg>
        <pc:picChg chg="mod">
          <ac:chgData name="Birutė Žukauskienė" userId="S::birute.zukauskiene@vetrungesgimnazija.lt::98e565df-79cc-47e3-b15d-62e9a535fb46" providerId="AD" clId="Web-{D3A9A063-EB1C-2EEC-74E8-47D093AFAA8F}" dt="2026-05-09T13:28:35.012" v="29" actId="1076"/>
          <ac:picMkLst>
            <pc:docMk/>
            <pc:sldMk cId="3650910219" sldId="272"/>
            <ac:picMk id="4" creationId="{0EA70FE0-346B-0D95-158C-A815F3C910A3}"/>
          </ac:picMkLst>
        </pc:picChg>
      </pc:sldChg>
      <pc:sldChg chg="modSp">
        <pc:chgData name="Birutė Žukauskienė" userId="S::birute.zukauskiene@vetrungesgimnazija.lt::98e565df-79cc-47e3-b15d-62e9a535fb46" providerId="AD" clId="Web-{D3A9A063-EB1C-2EEC-74E8-47D093AFAA8F}" dt="2026-05-09T14:00:38.021" v="38" actId="20577"/>
        <pc:sldMkLst>
          <pc:docMk/>
          <pc:sldMk cId="548371842" sldId="288"/>
        </pc:sldMkLst>
        <pc:spChg chg="mod">
          <ac:chgData name="Birutė Žukauskienė" userId="S::birute.zukauskiene@vetrungesgimnazija.lt::98e565df-79cc-47e3-b15d-62e9a535fb46" providerId="AD" clId="Web-{D3A9A063-EB1C-2EEC-74E8-47D093AFAA8F}" dt="2026-05-09T14:00:38.021" v="38" actId="20577"/>
          <ac:spMkLst>
            <pc:docMk/>
            <pc:sldMk cId="548371842" sldId="288"/>
            <ac:spMk id="41" creationId="{D08CE380-759B-49F8-A4E2-58C897177D08}"/>
          </ac:spMkLst>
        </pc:spChg>
      </pc:sldChg>
      <pc:sldChg chg="modSp">
        <pc:chgData name="Birutė Žukauskienė" userId="S::birute.zukauskiene@vetrungesgimnazija.lt::98e565df-79cc-47e3-b15d-62e9a535fb46" providerId="AD" clId="Web-{D3A9A063-EB1C-2EEC-74E8-47D093AFAA8F}" dt="2026-05-09T13:31:14.974" v="36" actId="20577"/>
        <pc:sldMkLst>
          <pc:docMk/>
          <pc:sldMk cId="1181420431" sldId="315"/>
        </pc:sldMkLst>
        <pc:spChg chg="mod">
          <ac:chgData name="Birutė Žukauskienė" userId="S::birute.zukauskiene@vetrungesgimnazija.lt::98e565df-79cc-47e3-b15d-62e9a535fb46" providerId="AD" clId="Web-{D3A9A063-EB1C-2EEC-74E8-47D093AFAA8F}" dt="2026-05-09T13:31:05.629" v="33" actId="1076"/>
          <ac:spMkLst>
            <pc:docMk/>
            <pc:sldMk cId="1181420431" sldId="315"/>
            <ac:spMk id="3" creationId="{AA1A2A2A-E08B-A0D8-63E3-056B4F7B5434}"/>
          </ac:spMkLst>
        </pc:spChg>
        <pc:spChg chg="mod">
          <ac:chgData name="Birutė Žukauskienė" userId="S::birute.zukauskiene@vetrungesgimnazija.lt::98e565df-79cc-47e3-b15d-62e9a535fb46" providerId="AD" clId="Web-{D3A9A063-EB1C-2EEC-74E8-47D093AFAA8F}" dt="2026-05-09T13:31:14.974" v="36" actId="20577"/>
          <ac:spMkLst>
            <pc:docMk/>
            <pc:sldMk cId="1181420431" sldId="315"/>
            <ac:spMk id="4" creationId="{E4C75AB9-18D9-CA4B-EB57-9F34641638D2}"/>
          </ac:spMkLst>
        </pc:spChg>
      </pc:sldChg>
      <pc:sldChg chg="addSp delSp modSp add replId">
        <pc:chgData name="Birutė Žukauskienė" userId="S::birute.zukauskiene@vetrungesgimnazija.lt::98e565df-79cc-47e3-b15d-62e9a535fb46" providerId="AD" clId="Web-{D3A9A063-EB1C-2EEC-74E8-47D093AFAA8F}" dt="2026-05-09T13:27:59.949" v="18" actId="1076"/>
        <pc:sldMkLst>
          <pc:docMk/>
          <pc:sldMk cId="1129713465" sldId="351"/>
        </pc:sldMkLst>
        <pc:spChg chg="del mod">
          <ac:chgData name="Birutė Žukauskienė" userId="S::birute.zukauskiene@vetrungesgimnazija.lt::98e565df-79cc-47e3-b15d-62e9a535fb46" providerId="AD" clId="Web-{D3A9A063-EB1C-2EEC-74E8-47D093AFAA8F}" dt="2026-05-09T13:27:49.042" v="13"/>
          <ac:spMkLst>
            <pc:docMk/>
            <pc:sldMk cId="1129713465" sldId="351"/>
            <ac:spMk id="5" creationId="{485665E6-5BA7-6240-D942-D7DE18BFA0EE}"/>
          </ac:spMkLst>
        </pc:spChg>
        <pc:picChg chg="del">
          <ac:chgData name="Birutė Žukauskienė" userId="S::birute.zukauskiene@vetrungesgimnazija.lt::98e565df-79cc-47e3-b15d-62e9a535fb46" providerId="AD" clId="Web-{D3A9A063-EB1C-2EEC-74E8-47D093AFAA8F}" dt="2026-05-09T13:27:36.949" v="10"/>
          <ac:picMkLst>
            <pc:docMk/>
            <pc:sldMk cId="1129713465" sldId="351"/>
            <ac:picMk id="4" creationId="{2C73CBAC-8D03-0634-626B-06565704D4AA}"/>
          </ac:picMkLst>
        </pc:picChg>
        <pc:picChg chg="add mod">
          <ac:chgData name="Birutė Žukauskienė" userId="S::birute.zukauskiene@vetrungesgimnazija.lt::98e565df-79cc-47e3-b15d-62e9a535fb46" providerId="AD" clId="Web-{D3A9A063-EB1C-2EEC-74E8-47D093AFAA8F}" dt="2026-05-09T13:27:59.949" v="18" actId="1076"/>
          <ac:picMkLst>
            <pc:docMk/>
            <pc:sldMk cId="1129713465" sldId="351"/>
            <ac:picMk id="7" creationId="{7FB0A668-90CE-C778-B610-7B161939BEF7}"/>
          </ac:picMkLst>
        </pc:picChg>
      </pc:sldChg>
    </pc:docChg>
  </pc:docChgLst>
  <pc:docChgLst>
    <pc:chgData name="Gabrielė  Vičaitė" userId="S::gabriele.vicaite@vetrungesgimnazija.lt::68b1caff-1f19-4f7f-9a39-772767741ecf" providerId="AD" clId="Web-{E12FE7A5-A797-8C04-C428-DE6EE1C610C9}"/>
    <pc:docChg chg="addSld delSld">
      <pc:chgData name="Gabrielė  Vičaitė" userId="S::gabriele.vicaite@vetrungesgimnazija.lt::68b1caff-1f19-4f7f-9a39-772767741ecf" providerId="AD" clId="Web-{E12FE7A5-A797-8C04-C428-DE6EE1C610C9}" dt="2026-05-03T15:45:23.744" v="2"/>
      <pc:docMkLst>
        <pc:docMk/>
      </pc:docMkLst>
    </pc:docChg>
  </pc:docChgLst>
  <pc:docChgLst>
    <pc:chgData name="Gustė Valeišaitė" userId="S::guste.valeisaite@vetrungesgimnazija.lt::33fe6e8e-567c-468f-b7c3-77e5eb29f9f8" providerId="AD" clId="Web-{8CF0A69A-F825-2929-C0B8-450D60DA226A}"/>
    <pc:docChg chg="delSld modSld">
      <pc:chgData name="Gustė Valeišaitė" userId="S::guste.valeisaite@vetrungesgimnazija.lt::33fe6e8e-567c-468f-b7c3-77e5eb29f9f8" providerId="AD" clId="Web-{8CF0A69A-F825-2929-C0B8-450D60DA226A}" dt="2026-05-09T08:25:02.648" v="23"/>
      <pc:docMkLst>
        <pc:docMk/>
      </pc:docMkLst>
      <pc:sldChg chg="modSp">
        <pc:chgData name="Gustė Valeišaitė" userId="S::guste.valeisaite@vetrungesgimnazija.lt::33fe6e8e-567c-468f-b7c3-77e5eb29f9f8" providerId="AD" clId="Web-{8CF0A69A-F825-2929-C0B8-450D60DA226A}" dt="2026-05-09T08:24:29.751" v="22" actId="20577"/>
        <pc:sldMkLst>
          <pc:docMk/>
          <pc:sldMk cId="424736396" sldId="256"/>
        </pc:sldMkLst>
        <pc:spChg chg="mod">
          <ac:chgData name="Gustė Valeišaitė" userId="S::guste.valeisaite@vetrungesgimnazija.lt::33fe6e8e-567c-468f-b7c3-77e5eb29f9f8" providerId="AD" clId="Web-{8CF0A69A-F825-2929-C0B8-450D60DA226A}" dt="2026-05-09T08:24:29.751" v="22" actId="20577"/>
          <ac:spMkLst>
            <pc:docMk/>
            <pc:sldMk cId="424736396" sldId="256"/>
            <ac:spMk id="3" creationId="{00000000-0000-0000-0000-000000000000}"/>
          </ac:spMkLst>
        </pc:spChg>
      </pc:sldChg>
      <pc:sldChg chg="del">
        <pc:chgData name="Gustė Valeišaitė" userId="S::guste.valeisaite@vetrungesgimnazija.lt::33fe6e8e-567c-468f-b7c3-77e5eb29f9f8" providerId="AD" clId="Web-{8CF0A69A-F825-2929-C0B8-450D60DA226A}" dt="2026-05-09T08:25:02.648" v="23"/>
        <pc:sldMkLst>
          <pc:docMk/>
          <pc:sldMk cId="3208235566" sldId="326"/>
        </pc:sldMkLst>
      </pc:sldChg>
    </pc:docChg>
  </pc:docChgLst>
  <pc:docChgLst>
    <pc:chgData name="Gustė Valeišaitė" userId="S::guste.valeisaite@vetrungesgimnazija.lt::33fe6e8e-567c-468f-b7c3-77e5eb29f9f8" providerId="AD" clId="Web-{9020EA5C-918E-067B-BC63-B3F0D5BDEED2}"/>
    <pc:docChg chg="modSld">
      <pc:chgData name="Gustė Valeišaitė" userId="S::guste.valeisaite@vetrungesgimnazija.lt::33fe6e8e-567c-468f-b7c3-77e5eb29f9f8" providerId="AD" clId="Web-{9020EA5C-918E-067B-BC63-B3F0D5BDEED2}" dt="2026-04-28T14:23:44.724" v="0"/>
      <pc:docMkLst>
        <pc:docMk/>
      </pc:docMkLst>
      <pc:sldChg chg="modTransition">
        <pc:chgData name="Gustė Valeišaitė" userId="S::guste.valeisaite@vetrungesgimnazija.lt::33fe6e8e-567c-468f-b7c3-77e5eb29f9f8" providerId="AD" clId="Web-{9020EA5C-918E-067B-BC63-B3F0D5BDEED2}" dt="2026-04-28T14:23:44.724" v="0"/>
        <pc:sldMkLst>
          <pc:docMk/>
          <pc:sldMk cId="424736396" sldId="256"/>
        </pc:sldMkLst>
      </pc:sldChg>
      <pc:sldChg chg="modTransition">
        <pc:chgData name="Gustė Valeišaitė" userId="S::guste.valeisaite@vetrungesgimnazija.lt::33fe6e8e-567c-468f-b7c3-77e5eb29f9f8" providerId="AD" clId="Web-{9020EA5C-918E-067B-BC63-B3F0D5BDEED2}" dt="2026-04-28T14:23:44.724" v="0"/>
        <pc:sldMkLst>
          <pc:docMk/>
          <pc:sldMk cId="2709017403" sldId="257"/>
        </pc:sldMkLst>
      </pc:sldChg>
      <pc:sldChg chg="modTransition">
        <pc:chgData name="Gustė Valeišaitė" userId="S::guste.valeisaite@vetrungesgimnazija.lt::33fe6e8e-567c-468f-b7c3-77e5eb29f9f8" providerId="AD" clId="Web-{9020EA5C-918E-067B-BC63-B3F0D5BDEED2}" dt="2026-04-28T14:23:44.724" v="0"/>
        <pc:sldMkLst>
          <pc:docMk/>
          <pc:sldMk cId="3811649699" sldId="258"/>
        </pc:sldMkLst>
      </pc:sldChg>
      <pc:sldChg chg="modTransition">
        <pc:chgData name="Gustė Valeišaitė" userId="S::guste.valeisaite@vetrungesgimnazija.lt::33fe6e8e-567c-468f-b7c3-77e5eb29f9f8" providerId="AD" clId="Web-{9020EA5C-918E-067B-BC63-B3F0D5BDEED2}" dt="2026-04-28T14:23:44.724" v="0"/>
        <pc:sldMkLst>
          <pc:docMk/>
          <pc:sldMk cId="1788787488" sldId="260"/>
        </pc:sldMkLst>
      </pc:sldChg>
      <pc:sldChg chg="modTransition">
        <pc:chgData name="Gustė Valeišaitė" userId="S::guste.valeisaite@vetrungesgimnazija.lt::33fe6e8e-567c-468f-b7c3-77e5eb29f9f8" providerId="AD" clId="Web-{9020EA5C-918E-067B-BC63-B3F0D5BDEED2}" dt="2026-04-28T14:23:44.724" v="0"/>
        <pc:sldMkLst>
          <pc:docMk/>
          <pc:sldMk cId="1019692867" sldId="262"/>
        </pc:sldMkLst>
      </pc:sldChg>
    </pc:docChg>
  </pc:docChgLst>
  <pc:docChgLst>
    <pc:chgData name="Birutė Žukauskienė" userId="S::birute.zukauskiene@vetrungesgimnazija.lt::98e565df-79cc-47e3-b15d-62e9a535fb46" providerId="AD" clId="Web-{C900244B-1DC4-818E-2FBC-D1F0A221345D}"/>
    <pc:docChg chg="modSld">
      <pc:chgData name="Birutė Žukauskienė" userId="S::birute.zukauskiene@vetrungesgimnazija.lt::98e565df-79cc-47e3-b15d-62e9a535fb46" providerId="AD" clId="Web-{C900244B-1DC4-818E-2FBC-D1F0A221345D}" dt="2026-05-10T08:09:40.286" v="48" actId="1076"/>
      <pc:docMkLst>
        <pc:docMk/>
      </pc:docMkLst>
      <pc:sldChg chg="modSp">
        <pc:chgData name="Birutė Žukauskienė" userId="S::birute.zukauskiene@vetrungesgimnazija.lt::98e565df-79cc-47e3-b15d-62e9a535fb46" providerId="AD" clId="Web-{C900244B-1DC4-818E-2FBC-D1F0A221345D}" dt="2026-05-10T08:09:40.286" v="48" actId="1076"/>
        <pc:sldMkLst>
          <pc:docMk/>
          <pc:sldMk cId="1019692867" sldId="262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9:35.302" v="47" actId="1076"/>
          <ac:spMkLst>
            <pc:docMk/>
            <pc:sldMk cId="1019692867" sldId="262"/>
            <ac:spMk id="2" creationId="{023149D6-7A96-1B76-C05C-A1D046C891DE}"/>
          </ac:spMkLst>
        </pc:spChg>
        <pc:spChg chg="mod">
          <ac:chgData name="Birutė Žukauskienė" userId="S::birute.zukauskiene@vetrungesgimnazija.lt::98e565df-79cc-47e3-b15d-62e9a535fb46" providerId="AD" clId="Web-{C900244B-1DC4-818E-2FBC-D1F0A221345D}" dt="2026-05-10T08:09:40.286" v="48" actId="1076"/>
          <ac:spMkLst>
            <pc:docMk/>
            <pc:sldMk cId="1019692867" sldId="262"/>
            <ac:spMk id="3" creationId="{7899B1B2-463D-86ED-B6B3-3E56F8656F0A}"/>
          </ac:spMkLst>
        </pc:spChg>
      </pc:sldChg>
      <pc:sldChg chg="delSp modSp">
        <pc:chgData name="Birutė Žukauskienė" userId="S::birute.zukauskiene@vetrungesgimnazija.lt::98e565df-79cc-47e3-b15d-62e9a535fb46" providerId="AD" clId="Web-{C900244B-1DC4-818E-2FBC-D1F0A221345D}" dt="2026-05-10T08:01:14.758" v="1" actId="20577"/>
        <pc:sldMkLst>
          <pc:docMk/>
          <pc:sldMk cId="3650910219" sldId="272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1:14.758" v="1" actId="20577"/>
          <ac:spMkLst>
            <pc:docMk/>
            <pc:sldMk cId="3650910219" sldId="272"/>
            <ac:spMk id="3" creationId="{52795718-6A07-596C-8FBA-84C96F84E848}"/>
          </ac:spMkLst>
        </pc:spChg>
        <pc:picChg chg="del">
          <ac:chgData name="Birutė Žukauskienė" userId="S::birute.zukauskiene@vetrungesgimnazija.lt::98e565df-79cc-47e3-b15d-62e9a535fb46" providerId="AD" clId="Web-{C900244B-1DC4-818E-2FBC-D1F0A221345D}" dt="2026-05-10T08:01:10.539" v="0"/>
          <ac:picMkLst>
            <pc:docMk/>
            <pc:sldMk cId="3650910219" sldId="272"/>
            <ac:picMk id="4" creationId="{D8FC2458-A1B0-31F1-5035-2F00E668CF52}"/>
          </ac:picMkLst>
        </pc:picChg>
      </pc:sldChg>
      <pc:sldChg chg="modSp">
        <pc:chgData name="Birutė Žukauskienė" userId="S::birute.zukauskiene@vetrungesgimnazija.lt::98e565df-79cc-47e3-b15d-62e9a535fb46" providerId="AD" clId="Web-{C900244B-1DC4-818E-2FBC-D1F0A221345D}" dt="2026-05-10T08:03:25.884" v="9" actId="1076"/>
        <pc:sldMkLst>
          <pc:docMk/>
          <pc:sldMk cId="143170150" sldId="305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3:19.900" v="8" actId="20577"/>
          <ac:spMkLst>
            <pc:docMk/>
            <pc:sldMk cId="143170150" sldId="305"/>
            <ac:spMk id="2" creationId="{F0C62C6E-0D49-D72F-4B64-CC8267D4F320}"/>
          </ac:spMkLst>
        </pc:spChg>
        <pc:picChg chg="mod">
          <ac:chgData name="Birutė Žukauskienė" userId="S::birute.zukauskiene@vetrungesgimnazija.lt::98e565df-79cc-47e3-b15d-62e9a535fb46" providerId="AD" clId="Web-{C900244B-1DC4-818E-2FBC-D1F0A221345D}" dt="2026-05-10T08:03:25.884" v="9" actId="1076"/>
          <ac:picMkLst>
            <pc:docMk/>
            <pc:sldMk cId="143170150" sldId="305"/>
            <ac:picMk id="8" creationId="{F0A48BF3-ED04-C390-3849-A5088257938F}"/>
          </ac:picMkLst>
        </pc:picChg>
      </pc:sldChg>
      <pc:sldChg chg="modSp">
        <pc:chgData name="Birutė Žukauskienė" userId="S::birute.zukauskiene@vetrungesgimnazija.lt::98e565df-79cc-47e3-b15d-62e9a535fb46" providerId="AD" clId="Web-{C900244B-1DC4-818E-2FBC-D1F0A221345D}" dt="2026-05-10T08:06:01.964" v="29" actId="20577"/>
        <pc:sldMkLst>
          <pc:docMk/>
          <pc:sldMk cId="3745573175" sldId="337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6:01.964" v="29" actId="20577"/>
          <ac:spMkLst>
            <pc:docMk/>
            <pc:sldMk cId="3745573175" sldId="337"/>
            <ac:spMk id="3" creationId="{462EDE08-2B24-B341-6DDC-0A21DE205BFB}"/>
          </ac:spMkLst>
        </pc:spChg>
      </pc:sldChg>
      <pc:sldChg chg="modSp">
        <pc:chgData name="Birutė Žukauskienė" userId="S::birute.zukauskiene@vetrungesgimnazija.lt::98e565df-79cc-47e3-b15d-62e9a535fb46" providerId="AD" clId="Web-{C900244B-1DC4-818E-2FBC-D1F0A221345D}" dt="2026-05-10T08:06:11.651" v="34" actId="20577"/>
        <pc:sldMkLst>
          <pc:docMk/>
          <pc:sldMk cId="3125630563" sldId="338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6:11.651" v="34" actId="20577"/>
          <ac:spMkLst>
            <pc:docMk/>
            <pc:sldMk cId="3125630563" sldId="338"/>
            <ac:spMk id="3" creationId="{AD706CD8-ACC3-A72F-F427-A56482DB3D1F}"/>
          </ac:spMkLst>
        </pc:spChg>
      </pc:sldChg>
      <pc:sldChg chg="modSp">
        <pc:chgData name="Birutė Žukauskienė" userId="S::birute.zukauskiene@vetrungesgimnazija.lt::98e565df-79cc-47e3-b15d-62e9a535fb46" providerId="AD" clId="Web-{C900244B-1DC4-818E-2FBC-D1F0A221345D}" dt="2026-05-10T08:08:06.015" v="40"/>
        <pc:sldMkLst>
          <pc:docMk/>
          <pc:sldMk cId="1835118527" sldId="352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7:33.606" v="38" actId="1076"/>
          <ac:spMkLst>
            <pc:docMk/>
            <pc:sldMk cId="1835118527" sldId="352"/>
            <ac:spMk id="3" creationId="{8621E22C-6E8E-0FB6-1A65-2AE419A64440}"/>
          </ac:spMkLst>
        </pc:spChg>
        <pc:spChg chg="mod">
          <ac:chgData name="Birutė Žukauskienė" userId="S::birute.zukauskiene@vetrungesgimnazija.lt::98e565df-79cc-47e3-b15d-62e9a535fb46" providerId="AD" clId="Web-{C900244B-1DC4-818E-2FBC-D1F0A221345D}" dt="2026-05-10T08:07:21.183" v="36" actId="20577"/>
          <ac:spMkLst>
            <pc:docMk/>
            <pc:sldMk cId="1835118527" sldId="352"/>
            <ac:spMk id="5" creationId="{CD895267-EE8B-BFB7-B573-3A4A62EB04AF}"/>
          </ac:spMkLst>
        </pc:spChg>
        <pc:picChg chg="mod modCrop">
          <ac:chgData name="Birutė Žukauskienė" userId="S::birute.zukauskiene@vetrungesgimnazija.lt::98e565df-79cc-47e3-b15d-62e9a535fb46" providerId="AD" clId="Web-{C900244B-1DC4-818E-2FBC-D1F0A221345D}" dt="2026-05-10T08:08:06.015" v="40"/>
          <ac:picMkLst>
            <pc:docMk/>
            <pc:sldMk cId="1835118527" sldId="352"/>
            <ac:picMk id="23" creationId="{A968D749-46FE-168B-4B0E-4336EE71BA2B}"/>
          </ac:picMkLst>
        </pc:picChg>
      </pc:sldChg>
      <pc:sldChg chg="modSp">
        <pc:chgData name="Birutė Žukauskienė" userId="S::birute.zukauskiene@vetrungesgimnazija.lt::98e565df-79cc-47e3-b15d-62e9a535fb46" providerId="AD" clId="Web-{C900244B-1DC4-818E-2FBC-D1F0A221345D}" dt="2026-05-10T08:08:24.079" v="44" actId="20577"/>
        <pc:sldMkLst>
          <pc:docMk/>
          <pc:sldMk cId="4248541437" sldId="353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8:18.766" v="42" actId="1076"/>
          <ac:spMkLst>
            <pc:docMk/>
            <pc:sldMk cId="4248541437" sldId="353"/>
            <ac:spMk id="3" creationId="{BE032E35-862B-51B2-89D2-EC098AC9FCDB}"/>
          </ac:spMkLst>
        </pc:spChg>
        <pc:spChg chg="mod">
          <ac:chgData name="Birutė Žukauskienė" userId="S::birute.zukauskiene@vetrungesgimnazija.lt::98e565df-79cc-47e3-b15d-62e9a535fb46" providerId="AD" clId="Web-{C900244B-1DC4-818E-2FBC-D1F0A221345D}" dt="2026-05-10T08:08:24.079" v="44" actId="20577"/>
          <ac:spMkLst>
            <pc:docMk/>
            <pc:sldMk cId="4248541437" sldId="353"/>
            <ac:spMk id="5" creationId="{00DF2479-194C-D805-AC21-C9C158315E50}"/>
          </ac:spMkLst>
        </pc:spChg>
      </pc:sldChg>
      <pc:sldChg chg="modSp">
        <pc:chgData name="Birutė Žukauskienė" userId="S::birute.zukauskiene@vetrungesgimnazija.lt::98e565df-79cc-47e3-b15d-62e9a535fb46" providerId="AD" clId="Web-{C900244B-1DC4-818E-2FBC-D1F0A221345D}" dt="2026-05-10T08:04:05.682" v="17" actId="20577"/>
        <pc:sldMkLst>
          <pc:docMk/>
          <pc:sldMk cId="1581242108" sldId="354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4:05.682" v="17" actId="20577"/>
          <ac:spMkLst>
            <pc:docMk/>
            <pc:sldMk cId="1581242108" sldId="354"/>
            <ac:spMk id="3" creationId="{21AE4072-8A49-3BE7-774B-7CC00AB70775}"/>
          </ac:spMkLst>
        </pc:spChg>
      </pc:sldChg>
      <pc:sldChg chg="modSp">
        <pc:chgData name="Birutė Žukauskienė" userId="S::birute.zukauskiene@vetrungesgimnazija.lt::98e565df-79cc-47e3-b15d-62e9a535fb46" providerId="AD" clId="Web-{C900244B-1DC4-818E-2FBC-D1F0A221345D}" dt="2026-05-10T08:04:19.244" v="27" actId="20577"/>
        <pc:sldMkLst>
          <pc:docMk/>
          <pc:sldMk cId="3638510879" sldId="355"/>
        </pc:sldMkLst>
        <pc:spChg chg="mod">
          <ac:chgData name="Birutė Žukauskienė" userId="S::birute.zukauskiene@vetrungesgimnazija.lt::98e565df-79cc-47e3-b15d-62e9a535fb46" providerId="AD" clId="Web-{C900244B-1DC4-818E-2FBC-D1F0A221345D}" dt="2026-05-10T08:04:19.244" v="27" actId="20577"/>
          <ac:spMkLst>
            <pc:docMk/>
            <pc:sldMk cId="3638510879" sldId="355"/>
            <ac:spMk id="3" creationId="{FE69BE9F-956C-A00D-C017-7AEC23F0F2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A3032-BC6E-4AA3-9AE4-7FC518381E45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79B05-19E8-44FF-9B6E-11E3D2436B1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999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4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6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5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6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69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2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3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0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5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1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3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806431" y="1865860"/>
            <a:ext cx="8574815" cy="2474728"/>
          </a:xfrm>
        </p:spPr>
        <p:txBody>
          <a:bodyPr anchor="b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Laisvojo</a:t>
            </a:r>
            <a:r>
              <a:rPr lang="en-US" sz="4800" b="1">
                <a:solidFill>
                  <a:schemeClr val="accent1">
                    <a:lumMod val="49000"/>
                  </a:schemeClr>
                </a:solidFill>
              </a:rPr>
              <a:t> </a:t>
            </a: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kritimo</a:t>
            </a:r>
            <a:r>
              <a:rPr lang="en-US" sz="4800" b="1">
                <a:solidFill>
                  <a:schemeClr val="accent1">
                    <a:lumMod val="49000"/>
                  </a:schemeClr>
                </a:solidFill>
              </a:rPr>
              <a:t> </a:t>
            </a: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pagreičio</a:t>
            </a:r>
            <a:r>
              <a:rPr lang="en-US" sz="4800" b="1">
                <a:solidFill>
                  <a:schemeClr val="accent1">
                    <a:lumMod val="49000"/>
                  </a:schemeClr>
                </a:solidFill>
              </a:rPr>
              <a:t> </a:t>
            </a: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nustatymas</a:t>
            </a:r>
            <a:r>
              <a:rPr lang="en-US" sz="4800" b="1">
                <a:solidFill>
                  <a:schemeClr val="accent1">
                    <a:lumMod val="49000"/>
                  </a:schemeClr>
                </a:solidFill>
              </a:rPr>
              <a:t> </a:t>
            </a: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matematine</a:t>
            </a:r>
            <a:r>
              <a:rPr lang="en-US" sz="4800" b="1">
                <a:solidFill>
                  <a:schemeClr val="accent1">
                    <a:lumMod val="49000"/>
                  </a:schemeClr>
                </a:solidFill>
              </a:rPr>
              <a:t> </a:t>
            </a:r>
            <a:r>
              <a:rPr lang="en-US" sz="4800" b="1" err="1">
                <a:solidFill>
                  <a:schemeClr val="accent1">
                    <a:lumMod val="49000"/>
                  </a:schemeClr>
                </a:solidFill>
              </a:rPr>
              <a:t>svyruokle</a:t>
            </a:r>
            <a:endParaRPr lang="en-US">
              <a:solidFill>
                <a:schemeClr val="accent1">
                  <a:lumMod val="49000"/>
                </a:schemeClr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055300" y="4339182"/>
            <a:ext cx="7838979" cy="68207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Darbą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atliko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: G. V. </a:t>
            </a: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ir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G. V., 10 kl.</a:t>
            </a:r>
            <a:endParaRPr lang="lt-LT" sz="2000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Mokytoja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: B. Ž.</a:t>
            </a:r>
            <a:endParaRPr lang="en-US" sz="2000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Klaipėdos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„</a:t>
            </a: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Vėtrungės</a:t>
            </a: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“ </a:t>
            </a:r>
            <a:r>
              <a:rPr lang="en-US" sz="2000" b="1" err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gimnazija</a:t>
            </a:r>
            <a:endParaRPr lang="en-US" sz="2000" err="1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 2026</a:t>
            </a:r>
            <a:endParaRPr lang="en-US" sz="2000">
              <a:solidFill>
                <a:schemeClr val="tx2"/>
              </a:solidFill>
              <a:latin typeface="Aptos Display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2F1A4A41-5872-55E0-A12D-243B269E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715" y="1358760"/>
            <a:ext cx="2961199" cy="4371974"/>
          </a:xfrm>
        </p:spPr>
        <p:txBody>
          <a:bodyPr>
            <a:normAutofit/>
          </a:bodyPr>
          <a:lstStyle/>
          <a:p>
            <a:r>
              <a:rPr lang="lt-LT" b="1" err="1">
                <a:solidFill>
                  <a:schemeClr val="accent1">
                    <a:lumMod val="49000"/>
                  </a:schemeClr>
                </a:solidFill>
              </a:rPr>
              <a:t>Turinys</a:t>
            </a:r>
            <a:r>
              <a:rPr lang="lt-LT" b="1"/>
              <a:t>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05C8A36-5F93-253C-EEAD-3721EB399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Teorija</a:t>
            </a:r>
            <a:endParaRPr lang="lt-LT">
              <a:solidFill>
                <a:schemeClr val="tx2"/>
              </a:solidFill>
              <a:latin typeface="Aptos Display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Formulės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</a:rPr>
              <a:t>Darbo tikslas, priemonės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Darbo eiga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Matavimo duomenys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Skaičiavimai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Darbo rezultatai 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Išvada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Testas</a:t>
            </a:r>
            <a:endParaRPr lang="lt-LT">
              <a:solidFill>
                <a:schemeClr val="tx2"/>
              </a:solidFill>
              <a:latin typeface="Aptos Display"/>
            </a:endParaRP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</a:rPr>
              <a:t>Uždaviniai</a:t>
            </a:r>
          </a:p>
          <a:p>
            <a:pPr>
              <a:buFont typeface="Wingdings" panose="020B0604020202020204" pitchFamily="34" charset="0"/>
              <a:buChar char="Ø"/>
            </a:pPr>
            <a:r>
              <a:rPr lang="lt-LT">
                <a:solidFill>
                  <a:schemeClr val="tx2"/>
                </a:solidFill>
                <a:latin typeface="Aptos Display"/>
              </a:rPr>
              <a:t>Informacijos šaltiniai</a:t>
            </a:r>
          </a:p>
        </p:txBody>
      </p:sp>
    </p:spTree>
    <p:extLst>
      <p:ext uri="{BB962C8B-B14F-4D97-AF65-F5344CB8AC3E}">
        <p14:creationId xmlns:p14="http://schemas.microsoft.com/office/powerpoint/2010/main" val="270901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1D41BAA3-7F8E-E554-5E2E-2E6C13C12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983" y="856036"/>
            <a:ext cx="5716114" cy="1374362"/>
          </a:xfrm>
        </p:spPr>
        <p:txBody>
          <a:bodyPr>
            <a:normAutofit/>
          </a:bodyPr>
          <a:lstStyle/>
          <a:p>
            <a:pPr algn="ctr"/>
            <a:r>
              <a:rPr lang="lt-LT" sz="3600" b="1">
                <a:solidFill>
                  <a:schemeClr val="tx2"/>
                </a:solidFill>
              </a:rPr>
              <a:t>Teorija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2795718-6A07-596C-8FBA-84C96F84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092" y="2222775"/>
            <a:ext cx="6233022" cy="262679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lt-LT" sz="2400" b="1">
                <a:solidFill>
                  <a:schemeClr val="tx2"/>
                </a:solidFill>
              </a:rPr>
              <a:t>Mechaninis svyravimas </a:t>
            </a:r>
            <a:r>
              <a:rPr lang="lt-LT" sz="2400">
                <a:solidFill>
                  <a:schemeClr val="tx2"/>
                </a:solidFill>
              </a:rPr>
              <a:t>- tai laikui bėgant periodiškai pasikartojantis kūno judėjimas ta pačia trajektorija pusiausvyros padėties atžvilgiu.</a:t>
            </a:r>
            <a:endParaRPr lang="lt-LT"/>
          </a:p>
          <a:p>
            <a:pPr>
              <a:lnSpc>
                <a:spcPct val="150000"/>
              </a:lnSpc>
            </a:pPr>
            <a:r>
              <a:rPr lang="lt-LT" sz="2400" b="1">
                <a:solidFill>
                  <a:schemeClr val="tx2"/>
                </a:solidFill>
              </a:rPr>
              <a:t>Laisvojo kritimo pagreitis</a:t>
            </a:r>
            <a:r>
              <a:rPr lang="lt-LT" sz="2400">
                <a:solidFill>
                  <a:schemeClr val="tx2"/>
                </a:solidFill>
              </a:rPr>
              <a:t>- pagreitis, kurį įgyja laisvai krintantys kūnai.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 descr="Svyruojamojo judëjimo parametrai">
            <a:extLst>
              <a:ext uri="{FF2B5EF4-FFF2-40B4-BE49-F238E27FC236}">
                <a16:creationId xmlns:a16="http://schemas.microsoft.com/office/drawing/2014/main" id="{CE5EB3D9-3DBE-4516-F48E-77D62EF9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624" y="1566136"/>
            <a:ext cx="2943224" cy="447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091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8CA24-ECFA-FD23-1BD9-75199EBA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30A6D2-24D8-BFBD-B87F-06B358ACF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07D59C-8286-DC60-D66C-A8195E700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7E22E3-A6A8-5343-94E4-684B7443F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0B3CDCA-3147-37FD-BC9B-3003CBBD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460CAD5-B708-C66D-EDFC-82A0717B2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629B635-CB2C-0588-C830-589479FC1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868AC5-0D55-4376-6359-414297B02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5055A2CD-3766-921D-9209-27181D83E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7790" y="525530"/>
            <a:ext cx="5716114" cy="1374362"/>
          </a:xfrm>
        </p:spPr>
        <p:txBody>
          <a:bodyPr>
            <a:normAutofit/>
          </a:bodyPr>
          <a:lstStyle/>
          <a:p>
            <a:pPr algn="ctr"/>
            <a:r>
              <a:rPr lang="lt-LT" sz="3600" b="1">
                <a:solidFill>
                  <a:schemeClr val="tx2"/>
                </a:solidFill>
              </a:rPr>
              <a:t>Teorija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7126597-5E0D-8227-45E9-3F11F825D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754" y="1905284"/>
            <a:ext cx="6233022" cy="152511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lt-LT" sz="2400" b="1">
                <a:solidFill>
                  <a:schemeClr val="tx2"/>
                </a:solidFill>
              </a:rPr>
              <a:t>Pusiausvyros padėtis </a:t>
            </a:r>
            <a:r>
              <a:rPr lang="lt-LT" sz="2400">
                <a:solidFill>
                  <a:schemeClr val="tx2"/>
                </a:solidFill>
              </a:rPr>
              <a:t>- padėtis, kurioje kūną veikiančių jėgų suma lygi nuliui.</a:t>
            </a:r>
            <a:endParaRPr lang="en-US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lt-LT" sz="2400" b="1">
                <a:solidFill>
                  <a:schemeClr val="tx2"/>
                </a:solidFill>
              </a:rPr>
              <a:t>Matematinė svyruoklė </a:t>
            </a:r>
            <a:r>
              <a:rPr lang="lt-LT" sz="2400">
                <a:solidFill>
                  <a:schemeClr val="tx2"/>
                </a:solidFill>
              </a:rPr>
              <a:t>- sistema, sudaryta iš mažo kūno, pakabinto ant ilgo netįsaus siūlo, kurio masė labai maža, palyginti su kūno mase.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7C95E8-AB6A-4F7B-EE01-AC7BF6929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2217F58-F734-B821-0374-16A9E529C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D32853C-675C-9801-009E-38342D952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356A82-AC17-176C-9074-3799B70635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8984C40-BC9F-F29B-6C5B-424B15A02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diagram of a triangle with lines and circles&#10;&#10;AI-generated content may be incorrect.">
            <a:extLst>
              <a:ext uri="{FF2B5EF4-FFF2-40B4-BE49-F238E27FC236}">
                <a16:creationId xmlns:a16="http://schemas.microsoft.com/office/drawing/2014/main" id="{7FB0A668-90CE-C778-B610-7B161939B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13" y="1819066"/>
            <a:ext cx="4111816" cy="3814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2971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DB641-DC0B-E0B6-8575-BA713D38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C7C0E1-E7D2-B715-D4DA-FABF62DE5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2FC00F-C40A-7D1F-4957-6AB8E64E0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9088FD-7DD7-3989-7C9F-060163E61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C124A0A-3968-9EFB-0FB7-D9AD9A91E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CC8DA41-D729-12F9-29F1-8CBE1E7EA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5F0E1D-D1EF-2A42-5D44-A61733341B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C32CEBB-F22A-B3A6-FE74-9E0B2E116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0E244A6A-254B-93E5-BCF3-0DFB9396D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141" y="498880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lt-LT" sz="3600" b="1">
                <a:solidFill>
                  <a:schemeClr val="tx2"/>
                </a:solidFill>
              </a:rPr>
              <a:t>Mechaninių svyravimų rūšys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57694E4-B499-EB18-CEE4-06D96F52C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367" y="2167613"/>
            <a:ext cx="8936012" cy="4453411"/>
          </a:xfrm>
        </p:spPr>
        <p:txBody>
          <a:bodyPr anchor="t">
            <a:norm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lt-LT" sz="2400" b="1">
                <a:solidFill>
                  <a:schemeClr val="tx2"/>
                </a:solidFill>
              </a:rPr>
              <a:t>Laisvasis (savasis) svyravimas</a:t>
            </a:r>
            <a:r>
              <a:rPr lang="lt-LT" sz="2400">
                <a:solidFill>
                  <a:schemeClr val="tx2"/>
                </a:solidFill>
              </a:rPr>
              <a:t> – tai  svyravimas, kurį sukelia sistemą veikiančios vidinės jėgos.</a:t>
            </a:r>
            <a:endParaRPr lang="en-US" sz="2400">
              <a:solidFill>
                <a:schemeClr val="tx2"/>
              </a:solidFill>
            </a:endParaRP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lt-LT" sz="2400" b="1">
                <a:solidFill>
                  <a:schemeClr val="tx2"/>
                </a:solidFill>
              </a:rPr>
              <a:t>Priverstinis svyravimas</a:t>
            </a:r>
            <a:r>
              <a:rPr lang="lt-LT" sz="2400">
                <a:solidFill>
                  <a:schemeClr val="tx2"/>
                </a:solidFill>
              </a:rPr>
              <a:t> – tai </a:t>
            </a:r>
            <a:r>
              <a:rPr lang="en-US" sz="2400" err="1">
                <a:solidFill>
                  <a:schemeClr val="tx2"/>
                </a:solidFill>
              </a:rPr>
              <a:t>svyravimas</a:t>
            </a:r>
            <a:r>
              <a:rPr lang="en-US" sz="2400">
                <a:solidFill>
                  <a:schemeClr val="tx2"/>
                </a:solidFill>
              </a:rPr>
              <a:t>, </a:t>
            </a:r>
            <a:r>
              <a:rPr lang="en-US" sz="2400" err="1">
                <a:solidFill>
                  <a:schemeClr val="tx2"/>
                </a:solidFill>
              </a:rPr>
              <a:t>kurį</a:t>
            </a:r>
            <a:r>
              <a:rPr lang="en-US" sz="2400">
                <a:solidFill>
                  <a:schemeClr val="tx2"/>
                </a:solidFill>
              </a:rPr>
              <a:t> </a:t>
            </a:r>
            <a:r>
              <a:rPr lang="en-US" sz="2400" err="1">
                <a:solidFill>
                  <a:schemeClr val="tx2"/>
                </a:solidFill>
              </a:rPr>
              <a:t>sukelia</a:t>
            </a:r>
            <a:r>
              <a:rPr lang="en-US" sz="2400">
                <a:solidFill>
                  <a:schemeClr val="tx2"/>
                </a:solidFill>
              </a:rPr>
              <a:t> </a:t>
            </a:r>
            <a:r>
              <a:rPr lang="en-US" sz="2400" err="1">
                <a:solidFill>
                  <a:schemeClr val="tx2"/>
                </a:solidFill>
              </a:rPr>
              <a:t>periodiškai</a:t>
            </a:r>
            <a:r>
              <a:rPr lang="en-US" sz="2400">
                <a:solidFill>
                  <a:schemeClr val="tx2"/>
                </a:solidFill>
              </a:rPr>
              <a:t> </a:t>
            </a:r>
            <a:r>
              <a:rPr lang="en-US" sz="2400" err="1">
                <a:solidFill>
                  <a:schemeClr val="tx2"/>
                </a:solidFill>
              </a:rPr>
              <a:t>kintanti</a:t>
            </a:r>
            <a:r>
              <a:rPr lang="en-US" sz="2400">
                <a:solidFill>
                  <a:schemeClr val="tx2"/>
                </a:solidFill>
              </a:rPr>
              <a:t> </a:t>
            </a:r>
            <a:r>
              <a:rPr lang="en-US" sz="2400" err="1">
                <a:solidFill>
                  <a:schemeClr val="tx2"/>
                </a:solidFill>
              </a:rPr>
              <a:t>išorinė</a:t>
            </a:r>
            <a:r>
              <a:rPr lang="en-US" sz="2400">
                <a:solidFill>
                  <a:schemeClr val="tx2"/>
                </a:solidFill>
              </a:rPr>
              <a:t> </a:t>
            </a:r>
            <a:r>
              <a:rPr lang="en-US" sz="2400" err="1">
                <a:solidFill>
                  <a:schemeClr val="tx2"/>
                </a:solidFill>
              </a:rPr>
              <a:t>jėga</a:t>
            </a:r>
            <a:r>
              <a:rPr lang="en-US" sz="2400">
                <a:solidFill>
                  <a:schemeClr val="tx2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lt-LT" sz="2400" b="1">
                <a:solidFill>
                  <a:schemeClr val="tx2"/>
                </a:solidFill>
              </a:rPr>
              <a:t>Slopinamasis svyravimas</a:t>
            </a:r>
            <a:r>
              <a:rPr lang="lt-LT" sz="2400">
                <a:solidFill>
                  <a:schemeClr val="tx2"/>
                </a:solidFill>
              </a:rPr>
              <a:t> - tai svyravimas mažėjančia amplitude.</a:t>
            </a:r>
            <a:endParaRPr lang="en-US" sz="240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lt-LT" sz="2400">
              <a:solidFill>
                <a:schemeClr val="tx2"/>
              </a:solidFill>
            </a:endParaRPr>
          </a:p>
          <a:p>
            <a:pPr marL="457200" indent="-457200">
              <a:buAutoNum type="arabicParenR"/>
            </a:pPr>
            <a:endParaRPr lang="lt-LT" sz="2400">
              <a:solidFill>
                <a:schemeClr val="tx2"/>
              </a:solidFill>
            </a:endParaRPr>
          </a:p>
          <a:p>
            <a:pPr marL="457200" indent="-457200">
              <a:buAutoNum type="arabicParenR"/>
            </a:pPr>
            <a:endParaRPr lang="lt-LT" sz="24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sz="24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970891-8330-1887-EC84-EA64B53A3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F6008E-85A3-1B36-F27B-11181A18A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AF19641-BBF0-58F7-BCCE-FD64B2206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0C20AE2-979F-A93A-7E15-58CA8734E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3C3A5D6-B2BD-DC65-86FE-3324D0636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18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559206-5B0C-317B-0FF3-CC73BAB26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80F835-2B61-7BD8-C058-4E7864121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3E4690-CE48-AA4C-FDB2-E8A2F933D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9485B9A-2998-4695-8A8B-025C1183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D0927B-EAA9-2A08-6327-E1E997AEB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0CEA23D-2985-11F7-26B7-69F329DDB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622E52-57CC-7114-56F7-F78B7FCC2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312E3A2-00FE-D44F-1A7E-DB1621F9E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11C18C-8105-9EA3-D7D7-5563BA2E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508" y="206120"/>
            <a:ext cx="7790176" cy="183734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lt-LT" sz="3600" b="1">
                <a:solidFill>
                  <a:schemeClr val="tx2"/>
                </a:solidFill>
                <a:latin typeface="Aptos Display"/>
              </a:rPr>
              <a:t>Mechaninį svyravimą apibūdinantys fizikiniai dydžiai</a:t>
            </a:r>
            <a:endParaRPr lang="lt-LT" b="1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BEBC6-7EFA-166B-7E12-D3626C242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15" y="2231656"/>
            <a:ext cx="7258818" cy="430373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70000"/>
              </a:lnSpc>
              <a:buFont typeface="Arial"/>
              <a:buChar char="•"/>
            </a:pPr>
            <a:r>
              <a:rPr lang="lt-LT" sz="2400" b="1">
                <a:solidFill>
                  <a:schemeClr val="accent1">
                    <a:lumMod val="49000"/>
                  </a:schemeClr>
                </a:solidFill>
              </a:rPr>
              <a:t>Svyravimo amplitudė</a:t>
            </a:r>
            <a:r>
              <a:rPr lang="lt-LT" sz="2400">
                <a:solidFill>
                  <a:schemeClr val="tx2"/>
                </a:solidFill>
              </a:rPr>
              <a:t>- tai didžiausias atstumas, kuriuo svyruojantis kūnas nutolsta nuo pusiausvyros padėties. 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lt-LT" sz="2400" b="1">
                <a:solidFill>
                  <a:schemeClr val="tx2"/>
                </a:solidFill>
              </a:rPr>
              <a:t>Savasis svyravimo dažnis </a:t>
            </a:r>
            <a:r>
              <a:rPr lang="lt-LT" sz="2400">
                <a:solidFill>
                  <a:schemeClr val="tx2"/>
                </a:solidFill>
              </a:rPr>
              <a:t>- tai svyravimų skaičius per vieną sekundę.</a:t>
            </a:r>
            <a:endParaRPr lang="en-US" sz="240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lt-LT" sz="2400" b="1">
                <a:solidFill>
                  <a:schemeClr val="tx2"/>
                </a:solidFill>
              </a:rPr>
              <a:t>Svyravimo periodas -</a:t>
            </a:r>
            <a:r>
              <a:rPr lang="lt-LT" sz="2400">
                <a:solidFill>
                  <a:schemeClr val="tx2"/>
                </a:solidFill>
              </a:rPr>
              <a:t> laiko tarpas, per kurį kūnas susvyruoja vieną kartą.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73C0C-54DB-1AF2-503E-5E57D4FFB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DF7485-EC77-59C9-BD35-166437D4D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B5E73E-3065-97D6-B16C-9225F1C706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E43C4D-6405-BF4C-4B7C-1F5E579D6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399E1D-8E42-E81C-0DE3-538B9C635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3591130-1034-4D9A-DAE8-4B5E58284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56076CA-BB8C-F5CA-C14F-2D27576828E0}"/>
              </a:ext>
            </a:extLst>
          </p:cNvPr>
          <p:cNvSpPr txBox="1"/>
          <p:nvPr/>
        </p:nvSpPr>
        <p:spPr>
          <a:xfrm>
            <a:off x="8149463" y="2476092"/>
            <a:ext cx="307981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0" i="0">
                <a:solidFill>
                  <a:srgbClr val="0A2F40"/>
                </a:solidFill>
                <a:latin typeface="Aptos"/>
                <a:ea typeface="Aptos"/>
                <a:cs typeface="Aptos"/>
              </a:rPr>
              <a:t> [</a:t>
            </a:r>
            <a:r>
              <a:rPr lang="en-US" sz="2400">
                <a:solidFill>
                  <a:srgbClr val="0A2F4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400" err="1">
                <a:solidFill>
                  <a:srgbClr val="0A2F40"/>
                </a:solidFill>
                <a:latin typeface="Aptos"/>
                <a:ea typeface="Aptos"/>
                <a:cs typeface="Aptos"/>
              </a:rPr>
              <a:t>x</a:t>
            </a:r>
            <a:r>
              <a:rPr lang="en-US" sz="1600" err="1">
                <a:solidFill>
                  <a:srgbClr val="0A2F40"/>
                </a:solidFill>
                <a:latin typeface="Aptos"/>
                <a:ea typeface="Aptos"/>
                <a:cs typeface="Aptos"/>
              </a:rPr>
              <a:t>m</a:t>
            </a:r>
            <a:r>
              <a:rPr lang="en-US" sz="2000">
                <a:solidFill>
                  <a:srgbClr val="0A2F4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400">
                <a:solidFill>
                  <a:srgbClr val="0A2F40"/>
                </a:solidFill>
                <a:latin typeface="Aptos"/>
                <a:ea typeface="Aptos"/>
                <a:cs typeface="Aptos"/>
              </a:rPr>
              <a:t>] = </a:t>
            </a:r>
            <a:r>
              <a:rPr lang="en-US" sz="2400" b="0" i="0">
                <a:solidFill>
                  <a:srgbClr val="0A2F40"/>
                </a:solidFill>
                <a:latin typeface="Aptos"/>
                <a:ea typeface="Aptos"/>
                <a:cs typeface="Aptos"/>
              </a:rPr>
              <a:t>1 m</a:t>
            </a:r>
            <a:endParaRPr lang="en-US" sz="2400"/>
          </a:p>
          <a:p>
            <a:pPr algn="ctr"/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E47880-5E6B-63A3-FFAC-96AA2AA07ACD}"/>
              </a:ext>
            </a:extLst>
          </p:cNvPr>
          <p:cNvSpPr txBox="1"/>
          <p:nvPr/>
        </p:nvSpPr>
        <p:spPr>
          <a:xfrm>
            <a:off x="8151980" y="3687066"/>
            <a:ext cx="6096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 b="0" i="0" u="none" strike="noStrike" baseline="0">
                <a:solidFill>
                  <a:srgbClr val="0A2F40"/>
                </a:solidFill>
                <a:latin typeface="Aptos"/>
              </a:rPr>
              <a:t>[</a:t>
            </a:r>
            <a:r>
              <a:rPr lang="lt-LT" sz="2400">
                <a:solidFill>
                  <a:srgbClr val="0A2F40"/>
                </a:solidFill>
                <a:latin typeface="Aptos"/>
              </a:rPr>
              <a:t> f ] = </a:t>
            </a:r>
            <a:r>
              <a:rPr lang="lt-LT" sz="2400" b="0" i="0" u="none" strike="noStrike" baseline="0">
                <a:solidFill>
                  <a:srgbClr val="0A2F40"/>
                </a:solidFill>
                <a:latin typeface="Aptos"/>
              </a:rPr>
              <a:t>1 Hz </a:t>
            </a:r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AE8E44-62CC-9BA1-9F25-6ABC7883BD0C}"/>
              </a:ext>
            </a:extLst>
          </p:cNvPr>
          <p:cNvSpPr txBox="1"/>
          <p:nvPr/>
        </p:nvSpPr>
        <p:spPr>
          <a:xfrm>
            <a:off x="8151979" y="4968594"/>
            <a:ext cx="60960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solidFill>
                  <a:srgbClr val="0A2F40"/>
                </a:solidFill>
                <a:latin typeface="Aptos"/>
              </a:rPr>
              <a:t>[ T ] = </a:t>
            </a:r>
            <a:r>
              <a:rPr lang="lt-LT" sz="2400" b="0" i="0" u="none" strike="noStrike" baseline="0">
                <a:solidFill>
                  <a:srgbClr val="0A2F40"/>
                </a:solidFill>
                <a:latin typeface="Aptos"/>
              </a:rPr>
              <a:t>1 s</a:t>
            </a:r>
            <a:endParaRPr lang="lt-LT" sz="2400"/>
          </a:p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250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1E77C3-8C3F-0365-5696-D7F5724B8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280" y="1937894"/>
            <a:ext cx="3669161" cy="2760098"/>
          </a:xfrm>
        </p:spPr>
        <p:txBody>
          <a:bodyPr>
            <a:normAutofit/>
          </a:bodyPr>
          <a:lstStyle/>
          <a:p>
            <a:r>
              <a:rPr lang="en-US" sz="4000" b="1" err="1">
                <a:solidFill>
                  <a:schemeClr val="tx2"/>
                </a:solidFill>
              </a:rPr>
              <a:t>Formulės</a:t>
            </a:r>
            <a:endParaRPr lang="en-US" sz="4000" b="1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7B42D-51DA-1260-6A10-7FDF0E78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513DB-4744-5FBA-C5CE-C2E7FAF3526C}"/>
              </a:ext>
            </a:extLst>
          </p:cNvPr>
          <p:cNvSpPr txBox="1"/>
          <p:nvPr/>
        </p:nvSpPr>
        <p:spPr>
          <a:xfrm>
            <a:off x="5356410" y="438922"/>
            <a:ext cx="238004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Matematinės svyruoklės svyravimo periodas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58F181-57A3-3172-B40F-ADF9901ACA27}"/>
              </a:ext>
            </a:extLst>
          </p:cNvPr>
          <p:cNvSpPr txBox="1"/>
          <p:nvPr/>
        </p:nvSpPr>
        <p:spPr>
          <a:xfrm>
            <a:off x="9581561" y="199421"/>
            <a:ext cx="225626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200">
                <a:solidFill>
                  <a:schemeClr val="accent1">
                    <a:lumMod val="49000"/>
                  </a:schemeClr>
                </a:solidFill>
                <a:highlight>
                  <a:srgbClr val="FFFFFF"/>
                </a:highlight>
                <a:latin typeface="Aptos Display"/>
                <a:ea typeface="+mn-lt"/>
                <a:cs typeface="+mn-lt"/>
              </a:rPr>
              <a:t>T - periodas</a:t>
            </a:r>
            <a:br>
              <a:rPr lang="lt-LT" sz="2200">
                <a:highlight>
                  <a:srgbClr val="FFFFFF"/>
                </a:highlight>
                <a:latin typeface="Aptos Display"/>
                <a:ea typeface="+mn-lt"/>
                <a:cs typeface="+mn-lt"/>
              </a:rPr>
            </a:br>
            <a:r>
              <a:rPr lang="lt-LT" sz="2200">
                <a:solidFill>
                  <a:schemeClr val="accent1">
                    <a:lumMod val="49000"/>
                  </a:schemeClr>
                </a:solidFill>
                <a:highlight>
                  <a:srgbClr val="FFFFFF"/>
                </a:highlight>
                <a:latin typeface="Aptos Display"/>
                <a:ea typeface="+mn-lt"/>
                <a:cs typeface="+mn-lt"/>
              </a:rPr>
              <a:t>l - svyruoklės ilgis</a:t>
            </a:r>
            <a:br>
              <a:rPr lang="lt-LT" sz="2200">
                <a:highlight>
                  <a:srgbClr val="FFFFFF"/>
                </a:highlight>
                <a:latin typeface="Aptos Display"/>
                <a:ea typeface="+mn-lt"/>
                <a:cs typeface="+mn-lt"/>
              </a:rPr>
            </a:br>
            <a:r>
              <a:rPr lang="lt-LT" sz="2200">
                <a:solidFill>
                  <a:schemeClr val="accent1">
                    <a:lumMod val="49000"/>
                  </a:schemeClr>
                </a:solidFill>
                <a:highlight>
                  <a:srgbClr val="FFFFFF"/>
                </a:highlight>
                <a:latin typeface="Aptos Display"/>
                <a:ea typeface="+mn-lt"/>
                <a:cs typeface="+mn-lt"/>
              </a:rPr>
              <a:t>g - laisvojo kritimo pagreitis </a:t>
            </a:r>
            <a:endParaRPr lang="lt-LT" sz="22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</p:txBody>
      </p:sp>
      <p:sp>
        <p:nvSpPr>
          <p:cNvPr id="36" name="Stačiakampis 35">
            <a:extLst>
              <a:ext uri="{FF2B5EF4-FFF2-40B4-BE49-F238E27FC236}">
                <a16:creationId xmlns:a16="http://schemas.microsoft.com/office/drawing/2014/main" id="{B7F5E252-F601-4B62-8281-C5768FB6FBCF}"/>
              </a:ext>
            </a:extLst>
          </p:cNvPr>
          <p:cNvSpPr/>
          <p:nvPr/>
        </p:nvSpPr>
        <p:spPr>
          <a:xfrm>
            <a:off x="5384897" y="3698047"/>
            <a:ext cx="2572130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lt-LT" sz="2400">
              <a:solidFill>
                <a:schemeClr val="accent1">
                  <a:lumMod val="50000"/>
                </a:schemeClr>
              </a:solidFill>
              <a:latin typeface="system-ui"/>
            </a:endParaRPr>
          </a:p>
        </p:txBody>
      </p:sp>
      <p:sp>
        <p:nvSpPr>
          <p:cNvPr id="39" name="Stačiakampis 38">
            <a:extLst>
              <a:ext uri="{FF2B5EF4-FFF2-40B4-BE49-F238E27FC236}">
                <a16:creationId xmlns:a16="http://schemas.microsoft.com/office/drawing/2014/main" id="{96148C00-1B04-4EFB-8A1C-B862EFE5973F}"/>
              </a:ext>
            </a:extLst>
          </p:cNvPr>
          <p:cNvSpPr/>
          <p:nvPr/>
        </p:nvSpPr>
        <p:spPr>
          <a:xfrm>
            <a:off x="2698024" y="2873814"/>
            <a:ext cx="6096000" cy="369332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endParaRPr lang="de-DE">
              <a:solidFill>
                <a:schemeClr val="accent1">
                  <a:lumMod val="50000"/>
                </a:schemeClr>
              </a:solidFill>
              <a:latin typeface="system-ui"/>
            </a:endParaRPr>
          </a:p>
        </p:txBody>
      </p:sp>
      <p:sp>
        <p:nvSpPr>
          <p:cNvPr id="41" name="Stačiakampis 40">
            <a:extLst>
              <a:ext uri="{FF2B5EF4-FFF2-40B4-BE49-F238E27FC236}">
                <a16:creationId xmlns:a16="http://schemas.microsoft.com/office/drawing/2014/main" id="{3281F7A5-442B-463E-B579-BF494D6D1266}"/>
              </a:ext>
            </a:extLst>
          </p:cNvPr>
          <p:cNvSpPr/>
          <p:nvPr/>
        </p:nvSpPr>
        <p:spPr>
          <a:xfrm>
            <a:off x="5359595" y="5234365"/>
            <a:ext cx="296581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lt-LT" sz="2400">
              <a:solidFill>
                <a:schemeClr val="accent1">
                  <a:lumMod val="50000"/>
                </a:schemeClr>
              </a:solidFill>
              <a:latin typeface="system-ui"/>
            </a:endParaRPr>
          </a:p>
        </p:txBody>
      </p:sp>
      <p:sp>
        <p:nvSpPr>
          <p:cNvPr id="43" name="Stačiakampis 42">
            <a:extLst>
              <a:ext uri="{FF2B5EF4-FFF2-40B4-BE49-F238E27FC236}">
                <a16:creationId xmlns:a16="http://schemas.microsoft.com/office/drawing/2014/main" id="{5BF8BE89-C8B8-493C-A696-E2CC92030B2A}"/>
              </a:ext>
            </a:extLst>
          </p:cNvPr>
          <p:cNvSpPr/>
          <p:nvPr/>
        </p:nvSpPr>
        <p:spPr>
          <a:xfrm>
            <a:off x="9585502" y="5234365"/>
            <a:ext cx="250219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lt-LT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472684-D110-C862-0189-837613C78A2C}"/>
              </a:ext>
            </a:extLst>
          </p:cNvPr>
          <p:cNvSpPr txBox="1"/>
          <p:nvPr/>
        </p:nvSpPr>
        <p:spPr>
          <a:xfrm>
            <a:off x="5456484" y="2264330"/>
            <a:ext cx="234836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Laisvojo kritimo pagreitis</a:t>
            </a:r>
          </a:p>
        </p:txBody>
      </p:sp>
      <p:pic>
        <p:nvPicPr>
          <p:cNvPr id="47" name="Paveikslėlis 46">
            <a:extLst>
              <a:ext uri="{FF2B5EF4-FFF2-40B4-BE49-F238E27FC236}">
                <a16:creationId xmlns:a16="http://schemas.microsoft.com/office/drawing/2014/main" id="{CF6274ED-70DF-7538-F6EC-B94752FA5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47FAA71-91C4-E22F-1021-0C9C56CE9542}"/>
              </a:ext>
            </a:extLst>
          </p:cNvPr>
          <p:cNvSpPr txBox="1"/>
          <p:nvPr/>
        </p:nvSpPr>
        <p:spPr>
          <a:xfrm>
            <a:off x="9583148" y="1535010"/>
            <a:ext cx="2704037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en-US" sz="2400" i="0">
              <a:solidFill>
                <a:schemeClr val="accent1">
                  <a:lumMod val="49000"/>
                </a:schemeClr>
              </a:solidFill>
              <a:latin typeface="Google Sans"/>
              <a:ea typeface="Google Sans"/>
              <a:cs typeface="Google Sans"/>
            </a:endParaRPr>
          </a:p>
          <a:p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g –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laisvojo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kritimo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pagreitis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 </a:t>
            </a:r>
            <a:endParaRPr lang="en-US" sz="20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π – 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konstanta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(≈ 3,14)</a:t>
            </a:r>
            <a:endParaRPr lang="en-US" sz="20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 –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svyruoklės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ilgis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</a:p>
          <a:p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 –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periodas</a:t>
            </a:r>
            <a:r>
              <a:rPr lang="en-US" sz="20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endParaRPr lang="en-US" sz="20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endParaRPr lang="en-US" sz="2000">
              <a:solidFill>
                <a:srgbClr val="E6E8F0"/>
              </a:solidFill>
              <a:latin typeface="Aptos Display"/>
            </a:endParaRPr>
          </a:p>
          <a:p>
            <a:pPr algn="ctr"/>
            <a:endParaRPr lang="lt-LT"/>
          </a:p>
        </p:txBody>
      </p:sp>
      <p:pic>
        <p:nvPicPr>
          <p:cNvPr id="7" name="Paveikslėlis 6" descr="Paveikslėlis, kuriame yra Šriftas, baltas, dizainas, tipografija&#10;&#10;Dirbtinio intelekto sugeneruotas turinys gali būti neteisingas.">
            <a:extLst>
              <a:ext uri="{FF2B5EF4-FFF2-40B4-BE49-F238E27FC236}">
                <a16:creationId xmlns:a16="http://schemas.microsoft.com/office/drawing/2014/main" id="{B00B7713-948D-69E1-4994-D2EBB79BB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177" y="2395236"/>
            <a:ext cx="1701479" cy="1035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B4B588-2008-2DA2-C50B-7F9EC2DE2F5D}"/>
              </a:ext>
            </a:extLst>
          </p:cNvPr>
          <p:cNvSpPr txBox="1"/>
          <p:nvPr/>
        </p:nvSpPr>
        <p:spPr>
          <a:xfrm>
            <a:off x="5457882" y="4143535"/>
            <a:ext cx="2338192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0" i="0" u="none" strike="noStrike" baseline="0" err="1">
                <a:solidFill>
                  <a:srgbClr val="0B3041"/>
                </a:solidFill>
                <a:latin typeface="Aptos Display"/>
              </a:rPr>
              <a:t>Svyravimo</a:t>
            </a:r>
            <a:r>
              <a:rPr lang="en-US" sz="2200" b="0" i="0" u="none" strike="noStrike" baseline="0">
                <a:solidFill>
                  <a:srgbClr val="0B3041"/>
                </a:solidFill>
                <a:latin typeface="Aptos Display"/>
              </a:rPr>
              <a:t> </a:t>
            </a:r>
            <a:r>
              <a:rPr lang="en-US" sz="2200" b="0" i="0" u="none" strike="noStrike" baseline="0" err="1">
                <a:solidFill>
                  <a:srgbClr val="0B3041"/>
                </a:solidFill>
                <a:latin typeface="Aptos Display"/>
              </a:rPr>
              <a:t>periodas</a:t>
            </a:r>
            <a:endParaRPr lang="lt-LT" sz="2200">
              <a:latin typeface="Aptos Display"/>
            </a:endParaRPr>
          </a:p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8E19B0-CED0-DFAD-F7AB-0AA491FD6759}"/>
              </a:ext>
            </a:extLst>
          </p:cNvPr>
          <p:cNvSpPr txBox="1"/>
          <p:nvPr/>
        </p:nvSpPr>
        <p:spPr>
          <a:xfrm>
            <a:off x="5358618" y="5657687"/>
            <a:ext cx="218161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200" b="0" i="0" u="none" strike="noStrike" baseline="0">
                <a:solidFill>
                  <a:srgbClr val="0B3041"/>
                </a:solidFill>
                <a:latin typeface="Aptos Display"/>
              </a:rPr>
              <a:t>Svyravimo dažnis</a:t>
            </a:r>
            <a:endParaRPr lang="lt-LT" sz="2200">
              <a:latin typeface="Aptos Display"/>
            </a:endParaRPr>
          </a:p>
          <a:p>
            <a:pPr algn="ctr"/>
            <a:endParaRPr lang="lt-L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Stačiakampis 22">
                <a:extLst>
                  <a:ext uri="{FF2B5EF4-FFF2-40B4-BE49-F238E27FC236}">
                    <a16:creationId xmlns:a16="http://schemas.microsoft.com/office/drawing/2014/main" id="{BE8EF6DD-35BD-A41A-D156-896A6D7D17D2}"/>
                  </a:ext>
                </a:extLst>
              </p:cNvPr>
              <p:cNvSpPr/>
              <p:nvPr/>
            </p:nvSpPr>
            <p:spPr>
              <a:xfrm>
                <a:off x="8321336" y="4461532"/>
                <a:ext cx="1423797" cy="612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2400">
                    <a:solidFill>
                      <a:schemeClr val="accent1">
                        <a:lumMod val="50000"/>
                      </a:schemeClr>
                    </a:solidFill>
                  </a:rPr>
                  <a:t>T</a:t>
                </a:r>
                <a:r>
                  <a:rPr lang="en-US" sz="2400">
                    <a:solidFill>
                      <a:schemeClr val="accent1">
                        <a:lumMod val="50000"/>
                      </a:schemeClr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lt-LT" sz="240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Stačiakampis 22">
                <a:extLst>
                  <a:ext uri="{FF2B5EF4-FFF2-40B4-BE49-F238E27FC236}">
                    <a16:creationId xmlns:a16="http://schemas.microsoft.com/office/drawing/2014/main" id="{BE8EF6DD-35BD-A41A-D156-896A6D7D17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336" y="4461532"/>
                <a:ext cx="1423797" cy="612155"/>
              </a:xfrm>
              <a:prstGeom prst="rect">
                <a:avLst/>
              </a:prstGeom>
              <a:blipFill>
                <a:blip r:embed="rId4"/>
                <a:stretch>
                  <a:fillRect l="-64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tačiakampis 25">
                <a:extLst>
                  <a:ext uri="{FF2B5EF4-FFF2-40B4-BE49-F238E27FC236}">
                    <a16:creationId xmlns:a16="http://schemas.microsoft.com/office/drawing/2014/main" id="{511711EE-3237-8E98-627A-CD41CDAA34CD}"/>
                  </a:ext>
                </a:extLst>
              </p:cNvPr>
              <p:cNvSpPr/>
              <p:nvPr/>
            </p:nvSpPr>
            <p:spPr>
              <a:xfrm>
                <a:off x="8035312" y="5664274"/>
                <a:ext cx="1214602" cy="586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>
                    <a:solidFill>
                      <a:schemeClr val="accent1">
                        <a:lumMod val="50000"/>
                      </a:schemeClr>
                    </a:solidFill>
                  </a:rPr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lt-LT" sz="240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Stačiakampis 25">
                <a:extLst>
                  <a:ext uri="{FF2B5EF4-FFF2-40B4-BE49-F238E27FC236}">
                    <a16:creationId xmlns:a16="http://schemas.microsoft.com/office/drawing/2014/main" id="{511711EE-3237-8E98-627A-CD41CDAA34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312" y="5664274"/>
                <a:ext cx="1214602" cy="586507"/>
              </a:xfrm>
              <a:prstGeom prst="rect">
                <a:avLst/>
              </a:prstGeom>
              <a:blipFill>
                <a:blip r:embed="rId5"/>
                <a:stretch>
                  <a:fillRect l="-7538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28B32CE6-A2F2-BF19-F24E-4AF26831D891}"/>
              </a:ext>
            </a:extLst>
          </p:cNvPr>
          <p:cNvSpPr txBox="1"/>
          <p:nvPr/>
        </p:nvSpPr>
        <p:spPr>
          <a:xfrm>
            <a:off x="9581624" y="3845549"/>
            <a:ext cx="2487284" cy="17030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2625"/>
              </a:lnSpc>
            </a:pP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T</a:t>
            </a:r>
            <a:r>
              <a:rPr lang="lt-LT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 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- </a:t>
            </a:r>
            <a:r>
              <a:rPr lang="en-US" sz="2000" b="0" i="0" u="none" strike="noStrike" baseline="0" err="1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periodas</a:t>
            </a:r>
            <a:r>
              <a:rPr lang="en-US" sz="2000" b="0" i="0">
                <a:solidFill>
                  <a:srgbClr val="000000"/>
                </a:solidFill>
                <a:latin typeface="Aptos Display"/>
                <a:ea typeface="Segoe UI"/>
                <a:cs typeface="Segoe UI"/>
              </a:rPr>
              <a:t>​</a:t>
            </a:r>
          </a:p>
          <a:p>
            <a:pPr algn="l" rtl="0">
              <a:lnSpc>
                <a:spcPts val="2625"/>
              </a:lnSpc>
            </a:pPr>
            <a:r>
              <a:rPr lang="lt-LT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t 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- </a:t>
            </a:r>
            <a:r>
              <a:rPr lang="en-US" sz="2000" b="0" i="0" u="none" strike="noStrike" baseline="0" err="1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svyravimo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 </a:t>
            </a:r>
            <a:r>
              <a:rPr lang="en-US" sz="2000" b="0" i="0" u="none" strike="noStrike" baseline="0" err="1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laikas</a:t>
            </a:r>
            <a:r>
              <a:rPr lang="en-US" sz="2000" b="0" i="0">
                <a:solidFill>
                  <a:srgbClr val="000000"/>
                </a:solidFill>
                <a:latin typeface="Aptos Display"/>
                <a:ea typeface="Segoe UI"/>
                <a:cs typeface="Segoe UI"/>
              </a:rPr>
              <a:t>​</a:t>
            </a:r>
          </a:p>
          <a:p>
            <a:pPr algn="l" rtl="0">
              <a:lnSpc>
                <a:spcPts val="2625"/>
              </a:lnSpc>
            </a:pP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n</a:t>
            </a:r>
            <a:r>
              <a:rPr lang="lt-LT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 -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 </a:t>
            </a:r>
            <a:r>
              <a:rPr lang="en-US" sz="2000" b="0" i="0" u="none" strike="noStrike" baseline="0" err="1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svyravi</a:t>
            </a:r>
            <a:r>
              <a:rPr lang="lt-LT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mų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 </a:t>
            </a:r>
            <a:r>
              <a:rPr lang="en-US" sz="2000" b="0" i="0" u="none" strike="noStrike" baseline="0" err="1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skai</a:t>
            </a:r>
            <a:r>
              <a:rPr lang="lt-LT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č</a:t>
            </a:r>
            <a:r>
              <a:rPr lang="en-US" sz="2000" b="0" i="0" u="none" strike="noStrike" baseline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ius</a:t>
            </a:r>
          </a:p>
          <a:p>
            <a:pPr>
              <a:lnSpc>
                <a:spcPts val="2625"/>
              </a:lnSpc>
            </a:pPr>
            <a:r>
              <a:rPr lang="en-US" sz="2000">
                <a:solidFill>
                  <a:srgbClr val="0B3041"/>
                </a:solidFill>
                <a:latin typeface="Aptos Display"/>
                <a:cs typeface="Segoe UI"/>
              </a:rPr>
              <a:t>f- </a:t>
            </a:r>
            <a:r>
              <a:rPr lang="en-US" sz="2000" err="1">
                <a:solidFill>
                  <a:srgbClr val="0B3041"/>
                </a:solidFill>
                <a:latin typeface="Aptos Display"/>
                <a:cs typeface="Segoe UI"/>
              </a:rPr>
              <a:t>svyravimų</a:t>
            </a:r>
            <a:r>
              <a:rPr lang="en-US" sz="2000">
                <a:solidFill>
                  <a:srgbClr val="0B3041"/>
                </a:solidFill>
                <a:latin typeface="Aptos Display"/>
                <a:cs typeface="Segoe UI"/>
              </a:rPr>
              <a:t> </a:t>
            </a:r>
            <a:r>
              <a:rPr lang="en-US" sz="2000" err="1">
                <a:solidFill>
                  <a:srgbClr val="0B3041"/>
                </a:solidFill>
                <a:latin typeface="Aptos Display"/>
                <a:cs typeface="Segoe UI"/>
              </a:rPr>
              <a:t>dažnis</a:t>
            </a:r>
            <a:r>
              <a:rPr lang="en-US" sz="2200">
                <a:solidFill>
                  <a:srgbClr val="0B3041"/>
                </a:solidFill>
                <a:latin typeface="Aptos Display"/>
                <a:cs typeface="Segoe UI"/>
              </a:rPr>
              <a:t> </a:t>
            </a:r>
          </a:p>
          <a:p>
            <a:pPr algn="ctr"/>
            <a:endParaRPr lang="lt-LT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DB985F-93AD-79F0-1102-9FC1F71C192D}"/>
              </a:ext>
            </a:extLst>
          </p:cNvPr>
          <p:cNvSpPr txBox="1"/>
          <p:nvPr/>
        </p:nvSpPr>
        <p:spPr>
          <a:xfrm>
            <a:off x="9578536" y="5448981"/>
            <a:ext cx="2846127" cy="14311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2625"/>
              </a:lnSpc>
            </a:pPr>
            <a:r>
              <a:rPr lang="lt-LT" sz="2000" b="0" i="0" u="none" strike="noStrike" baseline="0" dirty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f – svyravimo dažnis </a:t>
            </a:r>
            <a:r>
              <a:rPr lang="en-US" sz="2000" b="0" i="0" dirty="0">
                <a:solidFill>
                  <a:srgbClr val="000000"/>
                </a:solidFill>
                <a:latin typeface="Aptos Display"/>
                <a:ea typeface="Segoe UI"/>
                <a:cs typeface="Segoe UI"/>
              </a:rPr>
              <a:t>​</a:t>
            </a:r>
          </a:p>
          <a:p>
            <a:pPr algn="l" rtl="0">
              <a:lnSpc>
                <a:spcPts val="2625"/>
              </a:lnSpc>
            </a:pPr>
            <a:r>
              <a:rPr lang="lt-LT" sz="2000" b="0" i="0" u="none" strike="noStrike" baseline="0" dirty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n – svyravimų skaičius</a:t>
            </a:r>
            <a:r>
              <a:rPr lang="en-US" sz="2000" b="0" i="0" dirty="0">
                <a:solidFill>
                  <a:srgbClr val="000000"/>
                </a:solidFill>
                <a:latin typeface="Aptos Display"/>
                <a:ea typeface="Segoe UI"/>
                <a:cs typeface="Segoe UI"/>
              </a:rPr>
              <a:t>​</a:t>
            </a:r>
          </a:p>
          <a:p>
            <a:pPr algn="l" rtl="0">
              <a:lnSpc>
                <a:spcPts val="2625"/>
              </a:lnSpc>
            </a:pPr>
            <a:r>
              <a:rPr lang="lt-LT" sz="2000" b="0" i="0" u="none" strike="noStrike" baseline="0" dirty="0">
                <a:solidFill>
                  <a:srgbClr val="0B3041"/>
                </a:solidFill>
                <a:latin typeface="Aptos Display"/>
                <a:ea typeface="Segoe UI"/>
                <a:cs typeface="Segoe UI"/>
              </a:rPr>
              <a:t>t – svyravimų laikas </a:t>
            </a:r>
          </a:p>
          <a:p>
            <a:pPr algn="ctr"/>
            <a:endParaRPr lang="lt-LT" sz="2200" dirty="0"/>
          </a:p>
        </p:txBody>
      </p:sp>
      <p:pic>
        <p:nvPicPr>
          <p:cNvPr id="30" name="Paveikslėlis 29" descr="Paveikslėlis, kuriame yra simbolis, Šriftas, tipografija, dizainas&#10;&#10;Dirbtinio intelekto sugeneruotas turinys gali būti neteisingas.">
            <a:extLst>
              <a:ext uri="{FF2B5EF4-FFF2-40B4-BE49-F238E27FC236}">
                <a16:creationId xmlns:a16="http://schemas.microsoft.com/office/drawing/2014/main" id="{6853B393-B293-1838-4A9E-697AC059E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5273" y="4332543"/>
            <a:ext cx="848085" cy="867493"/>
          </a:xfrm>
          <a:prstGeom prst="rect">
            <a:avLst/>
          </a:prstGeom>
        </p:spPr>
      </p:pic>
      <p:pic>
        <p:nvPicPr>
          <p:cNvPr id="31" name="Paveikslėlis 30" descr="Paveikslėlis, kuriame yra Šriftas, baltas, skaičius, tipografija&#10;&#10;Dirbtinio intelekto sugeneruotas turinys gali būti neteisingas.">
            <a:extLst>
              <a:ext uri="{FF2B5EF4-FFF2-40B4-BE49-F238E27FC236}">
                <a16:creationId xmlns:a16="http://schemas.microsoft.com/office/drawing/2014/main" id="{00C5EACB-943A-8A94-195E-6AFFD07B780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14" r="12537" b="11111"/>
          <a:stretch>
            <a:fillRect/>
          </a:stretch>
        </p:blipFill>
        <p:spPr>
          <a:xfrm>
            <a:off x="7623054" y="435016"/>
            <a:ext cx="1823240" cy="112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695D7D-28AF-0386-EBB3-B673D84DC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00" y="1560349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Darbo </a:t>
            </a:r>
            <a:r>
              <a:rPr lang="en-US" sz="3600" b="1" err="1">
                <a:solidFill>
                  <a:schemeClr val="tx2"/>
                </a:solidFill>
              </a:rPr>
              <a:t>tikslas</a:t>
            </a:r>
            <a:r>
              <a:rPr lang="en-US" sz="3600" b="1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D7608-5262-15A5-432D-C22C35A92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1121" y="2554931"/>
            <a:ext cx="6558531" cy="2430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000" b="1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B13AD-317B-F3CB-4A5C-72F5EA71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E936D88-B9C2-FAA2-10B6-71AE27730DA8}"/>
              </a:ext>
            </a:extLst>
          </p:cNvPr>
          <p:cNvSpPr txBox="1"/>
          <p:nvPr/>
        </p:nvSpPr>
        <p:spPr>
          <a:xfrm>
            <a:off x="521906" y="3120748"/>
            <a:ext cx="5574082" cy="17010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</a:rPr>
              <a:t>Atliekant bandymus su matematine svyruokle, nustatyti laisvojo kritimo pagreičio vertę.</a:t>
            </a:r>
            <a:endParaRPr lang="en-US">
              <a:solidFill>
                <a:schemeClr val="accent1">
                  <a:lumMod val="49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2662E-1619-B8F7-351C-1FAAE6DCB884}"/>
              </a:ext>
            </a:extLst>
          </p:cNvPr>
          <p:cNvSpPr txBox="1"/>
          <p:nvPr/>
        </p:nvSpPr>
        <p:spPr>
          <a:xfrm>
            <a:off x="7041266" y="2097912"/>
            <a:ext cx="6096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i="0" u="none" strike="noStrike" baseline="0">
                <a:solidFill>
                  <a:srgbClr val="0E2841"/>
                </a:solidFill>
                <a:latin typeface="Aptos Display"/>
              </a:rPr>
              <a:t>Darbo </a:t>
            </a:r>
            <a:r>
              <a:rPr lang="en-US" sz="3600" b="1" i="0" u="none" strike="noStrike" baseline="0" err="1">
                <a:solidFill>
                  <a:srgbClr val="0E2841"/>
                </a:solidFill>
                <a:latin typeface="Aptos Display"/>
              </a:rPr>
              <a:t>priemonės</a:t>
            </a:r>
            <a:r>
              <a:rPr lang="en-US" sz="3600" b="1">
                <a:solidFill>
                  <a:srgbClr val="0E2841"/>
                </a:solidFill>
                <a:latin typeface="Aptos Display"/>
              </a:rPr>
              <a:t>:</a:t>
            </a:r>
            <a:endParaRPr lang="lt-LT" sz="3600" b="1">
              <a:latin typeface="Aptos Display"/>
            </a:endParaRPr>
          </a:p>
          <a:p>
            <a:pPr algn="ctr"/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9949B-49DA-1C11-9744-09FEBF5FDE66}"/>
              </a:ext>
            </a:extLst>
          </p:cNvPr>
          <p:cNvSpPr txBox="1"/>
          <p:nvPr/>
        </p:nvSpPr>
        <p:spPr>
          <a:xfrm>
            <a:off x="6473455" y="3117669"/>
            <a:ext cx="5411164" cy="22550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1)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stovas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; 2)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laikikliai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; 3) 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ilgas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siūlas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; 4)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rutuliukas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; </a:t>
            </a:r>
            <a:r>
              <a:rPr lang="lt-LT" sz="24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5)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ruletė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 (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matavimo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 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juosta</a:t>
            </a:r>
            <a:r>
              <a:rPr lang="en-US" sz="240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);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 6)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išmaniojo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telefono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 </a:t>
            </a:r>
            <a:r>
              <a:rPr lang="en-US" sz="2400" b="0" i="0" u="none" strike="noStrike" baseline="0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laikrodis</a:t>
            </a:r>
            <a:r>
              <a:rPr lang="en-US" sz="2400" b="0" i="0" u="none" strike="noStrike" baseline="0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.</a:t>
            </a:r>
            <a:endParaRPr lang="lt-LT" sz="2400" b="0" i="0" u="none" strike="noStrike" baseline="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  <a:p>
            <a:pPr algn="ctr">
              <a:lnSpc>
                <a:spcPct val="150000"/>
              </a:lnSpc>
            </a:pPr>
            <a:endParaRPr lang="lt-LT" sz="2400"/>
          </a:p>
        </p:txBody>
      </p:sp>
    </p:spTree>
    <p:extLst>
      <p:ext uri="{BB962C8B-B14F-4D97-AF65-F5344CB8AC3E}">
        <p14:creationId xmlns:p14="http://schemas.microsoft.com/office/powerpoint/2010/main" val="38116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46D068-58E6-FFF4-6E07-0713C8401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4781914-DD46-7BE6-AE4F-E6AD3C94F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889B2-CA42-4B9D-E83D-DBC91114A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8BE88CE-6754-B9FB-B567-537DD5C70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279" y="339824"/>
            <a:ext cx="3457828" cy="673999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Darbo </a:t>
            </a:r>
            <a:r>
              <a:rPr lang="en-US" sz="3600" b="1" err="1">
                <a:solidFill>
                  <a:schemeClr val="tx2"/>
                </a:solidFill>
              </a:rPr>
              <a:t>eiga</a:t>
            </a:r>
            <a:endParaRPr lang="en-US" sz="3600" b="1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954F31-EE2C-17B9-3576-FD191B2B84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B76909B-B7E9-2158-60A4-D5F42AE07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C10181-D379-2360-2C0B-01B4E03EC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17782D-84E9-2184-9755-AA8601CA0A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EDC717D-8B60-03B4-CB73-91A117C52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8647E26-7F80-1846-ED24-BFC3D4AE8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42" y="1380632"/>
            <a:ext cx="7322977" cy="61619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2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Ant stalo krašto pastatėme stovą. Jo viršuje įtvirtinome laikiklį ir prie jo pririšome ilgą siūlą su pragręžtu rutuliuku. Rutuliukas buvo  5 cm aukštyje nuo grindų. </a:t>
            </a:r>
            <a:endParaRPr lang="lt-LT" sz="22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2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Matavimo juosta (1 mm tikslumu) išmatavome svyruoklės ilgį. </a:t>
            </a:r>
            <a:endParaRPr lang="lt-LT" sz="22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2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Rutuliuką atitraukėme 5–8 cm į šoną ir paleidome svyruoti.</a:t>
            </a:r>
            <a:endParaRPr lang="lt-LT" sz="22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200" dirty="0">
                <a:solidFill>
                  <a:srgbClr val="0E2841"/>
                </a:solidFill>
                <a:latin typeface="Aptos Display"/>
              </a:rPr>
              <a:t>Išmatavome laiką, per kurį svyruoklė atliko 20 svyravimų, ir apskaičiavome periodą pagal formulę</a:t>
            </a:r>
            <a:r>
              <a:rPr lang="lt-LT" sz="2400" dirty="0">
                <a:solidFill>
                  <a:srgbClr val="0E2841"/>
                </a:solidFill>
                <a:latin typeface="Aptos Display"/>
              </a:rPr>
              <a:t> </a:t>
            </a:r>
            <a:endParaRPr lang="lt-LT" sz="24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indent="0">
              <a:lnSpc>
                <a:spcPct val="150000"/>
              </a:lnSpc>
              <a:buNone/>
            </a:pPr>
            <a:endParaRPr lang="lt-LT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lt-LT" sz="2400" dirty="0">
              <a:solidFill>
                <a:srgbClr val="0E284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CC6BDE-D3A7-F6FC-4615-98BFDD05B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EBE83F-083C-C1BF-B548-96CDB5F50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1C11A8-0A0E-46EF-2CDD-7572B9FF9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36E16BB-22C8-8F39-A21D-0FB942EF6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C97647-B69B-F2DD-4CC7-A693E4CE4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aveikslėlis 10" descr="Paveikslėlis, kuriame yra siena, vidaus, grindys, medinis&#10;&#10;Dirbtinio intelekto sugeneruotas turinys gali būti neteisingas.">
            <a:extLst>
              <a:ext uri="{FF2B5EF4-FFF2-40B4-BE49-F238E27FC236}">
                <a16:creationId xmlns:a16="http://schemas.microsoft.com/office/drawing/2014/main" id="{14433664-2D80-26A1-9727-CE5FCA42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" r="13924" b="158"/>
          <a:stretch>
            <a:fillRect/>
          </a:stretch>
        </p:blipFill>
        <p:spPr>
          <a:xfrm>
            <a:off x="7891528" y="382519"/>
            <a:ext cx="3921528" cy="60960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Stačiakampis 34">
                <a:extLst>
                  <a:ext uri="{FF2B5EF4-FFF2-40B4-BE49-F238E27FC236}">
                    <a16:creationId xmlns:a16="http://schemas.microsoft.com/office/drawing/2014/main" id="{BAA9B5A3-0AF4-2F5E-55C9-469AFC6AAD64}"/>
                  </a:ext>
                </a:extLst>
              </p:cNvPr>
              <p:cNvSpPr/>
              <p:nvPr/>
            </p:nvSpPr>
            <p:spPr>
              <a:xfrm>
                <a:off x="5707439" y="5906021"/>
                <a:ext cx="776816" cy="6121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lt-LT" sz="2400" dirty="0">
                    <a:solidFill>
                      <a:schemeClr val="accent1">
                        <a:lumMod val="50000"/>
                      </a:schemeClr>
                    </a:solidFill>
                  </a:rPr>
                  <a:t>T</a:t>
                </a:r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lt-LT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Stačiakampis 34">
                <a:extLst>
                  <a:ext uri="{FF2B5EF4-FFF2-40B4-BE49-F238E27FC236}">
                    <a16:creationId xmlns:a16="http://schemas.microsoft.com/office/drawing/2014/main" id="{BAA9B5A3-0AF4-2F5E-55C9-469AFC6AAD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439" y="5906021"/>
                <a:ext cx="776816" cy="612155"/>
              </a:xfrm>
              <a:prstGeom prst="rect">
                <a:avLst/>
              </a:prstGeom>
              <a:blipFill>
                <a:blip r:embed="rId3"/>
                <a:stretch>
                  <a:fillRect l="-11719" b="-100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75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6E314-88BA-3383-496E-F697059C2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7D8F7A-9CCA-5B63-F946-9E8D22041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3914B-542D-5429-164D-D0BF9FB4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1A0377C-43D5-30D6-6ABB-9C585784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396" y="512642"/>
            <a:ext cx="4958836" cy="673999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</a:rPr>
              <a:t>Darbo </a:t>
            </a:r>
            <a:r>
              <a:rPr lang="en-US" sz="3600" b="1" err="1">
                <a:solidFill>
                  <a:schemeClr val="tx2"/>
                </a:solidFill>
              </a:rPr>
              <a:t>eiga</a:t>
            </a:r>
            <a:endParaRPr lang="en-US" sz="3600" b="1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93EB02-4121-0D2D-9F89-AD8C325E9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8E6058-5015-9CC5-B1BE-C6EFC56C59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24CBF9C-3F98-9660-79DC-52C9AC751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45264B8-B158-50F9-23FE-97F766B5B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BA4EE78-24A3-FC92-B34C-EA7B171AC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02285D0-5825-7034-0B27-4F56061E9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64" y="1402858"/>
            <a:ext cx="6892176" cy="50093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200">
                <a:solidFill>
                  <a:srgbClr val="0E2841"/>
                </a:solidFill>
                <a:latin typeface="Aptos Display"/>
                <a:ea typeface="+mn-lt"/>
                <a:cs typeface="+mn-lt"/>
              </a:rPr>
              <a:t>5. Trumpindami siūlo ilgį 10 cm, pakartojome bandymą dar keturis kartus. Apskaičiavome kiekvieno bandymo periodą.</a:t>
            </a:r>
            <a:endParaRPr lang="lt-LT" sz="2200">
              <a:solidFill>
                <a:srgbClr val="000000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200">
                <a:solidFill>
                  <a:srgbClr val="0E2841"/>
                </a:solidFill>
                <a:latin typeface="Aptos Display"/>
                <a:ea typeface="+mn-lt"/>
                <a:cs typeface="+mn-lt"/>
              </a:rPr>
              <a:t>6. Apskaičiavome kiekvieno bandymo laisvojo kritimo pagreitį pagal formulę  </a:t>
            </a:r>
            <a:endParaRPr lang="lt-LT" sz="2200"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200">
                <a:solidFill>
                  <a:srgbClr val="0E2841"/>
                </a:solidFill>
                <a:latin typeface="Aptos Display"/>
                <a:ea typeface="+mn-lt"/>
                <a:cs typeface="+mn-lt"/>
              </a:rPr>
              <a:t>7. </a:t>
            </a:r>
            <a:r>
              <a:rPr lang="lt-LT" sz="2200">
                <a:solidFill>
                  <a:srgbClr val="0E2841"/>
                </a:solidFill>
                <a:latin typeface="Aptos Display"/>
                <a:ea typeface="+mn-lt"/>
                <a:cs typeface="Times New Roman"/>
              </a:rPr>
              <a:t>Koordinačių sistemoje nubrėžėme svyruoklės svy­ravimo periodo kvadrato  priklausomybės nuo svyruoklės ilgio grafiką.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200">
                <a:solidFill>
                  <a:srgbClr val="0E2841"/>
                </a:solidFill>
                <a:latin typeface="Aptos Display"/>
                <a:cs typeface="Times New Roman"/>
              </a:rPr>
              <a:t>8. </a:t>
            </a:r>
            <a:r>
              <a:rPr lang="lt-LT" sz="2200">
                <a:solidFill>
                  <a:srgbClr val="0E2841"/>
                </a:solidFill>
                <a:latin typeface="Aptos Display"/>
                <a:ea typeface="+mn-lt"/>
                <a:cs typeface="Times New Roman"/>
              </a:rPr>
              <a:t>Apskaičiavome laisvojo kritimo pagreičio vidutinę vertę pagal formulę </a:t>
            </a:r>
          </a:p>
          <a:p>
            <a:pPr marL="0" indent="0">
              <a:buNone/>
            </a:pPr>
            <a:endParaRPr lang="lt-LT" sz="2400">
              <a:solidFill>
                <a:srgbClr val="0E284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B4A378-3DBD-EE7D-C0E4-0E5C631F7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F8C80F-E8D0-5289-8958-79CC754DD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040FFC-F0F7-1C7C-B5DD-069AFA3661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7A2AEFF-C1D9-FF0A-AFA0-FD3CE263B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987680-6432-A4CA-E9FB-DC17893556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 descr="Paveikslėlis, kuriame yra vidaus, siena, Grindys, medis&#10;&#10;Dirbtinio intelekto sugeneruotas turinys gali būti neteisingas.">
            <a:extLst>
              <a:ext uri="{FF2B5EF4-FFF2-40B4-BE49-F238E27FC236}">
                <a16:creationId xmlns:a16="http://schemas.microsoft.com/office/drawing/2014/main" id="{157958BB-2C6E-13AB-9BBF-A5962A1D2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461" y="1186406"/>
            <a:ext cx="3803804" cy="5008692"/>
          </a:xfrm>
          <a:prstGeom prst="rect">
            <a:avLst/>
          </a:prstGeom>
        </p:spPr>
      </p:pic>
      <p:sp>
        <p:nvSpPr>
          <p:cNvPr id="17" name="Rodyklė: dešinėn 16">
            <a:extLst>
              <a:ext uri="{FF2B5EF4-FFF2-40B4-BE49-F238E27FC236}">
                <a16:creationId xmlns:a16="http://schemas.microsoft.com/office/drawing/2014/main" id="{7BA6232F-517B-0D8B-5504-A6DD532C58CD}"/>
              </a:ext>
            </a:extLst>
          </p:cNvPr>
          <p:cNvSpPr/>
          <p:nvPr/>
        </p:nvSpPr>
        <p:spPr>
          <a:xfrm>
            <a:off x="10236988" y="3997625"/>
            <a:ext cx="1283917" cy="2922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9" name="Paveikslėlis 6" descr="Paveikslėlis, kuriame yra Šriftas, baltas, dizainas, tipografija&#10;&#10;Dirbtinio intelekto sugeneruotas turinys gali būti neteisingas.">
            <a:extLst>
              <a:ext uri="{FF2B5EF4-FFF2-40B4-BE49-F238E27FC236}">
                <a16:creationId xmlns:a16="http://schemas.microsoft.com/office/drawing/2014/main" id="{55A8537C-AEC4-C709-1A8C-78816092AF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8" b="19093"/>
          <a:stretch>
            <a:fillRect/>
          </a:stretch>
        </p:blipFill>
        <p:spPr>
          <a:xfrm>
            <a:off x="3497435" y="3107104"/>
            <a:ext cx="1282100" cy="647254"/>
          </a:xfrm>
          <a:prstGeom prst="rect">
            <a:avLst/>
          </a:prstGeom>
        </p:spPr>
      </p:pic>
      <p:pic>
        <p:nvPicPr>
          <p:cNvPr id="23" name="Paveikslėlis 2" descr="Paveikslėlis, kuriame yra Šriftas, tekstas, linija, skaičius&#10;&#10;Dirbtinio intelekto sugeneruotas turinys gali būti neteisingas.">
            <a:extLst>
              <a:ext uri="{FF2B5EF4-FFF2-40B4-BE49-F238E27FC236}">
                <a16:creationId xmlns:a16="http://schemas.microsoft.com/office/drawing/2014/main" id="{71075A6C-0D8D-5803-48D2-37CB615CC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040" y="5925657"/>
            <a:ext cx="3061514" cy="77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4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32E72D-A17C-9780-F852-C127B742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4ECA23B-18C4-999A-0AE1-B09DA87B4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9122C6-D636-CF5B-0FAB-92F8294A3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A2E01C1-FEEC-AAA6-DF3A-69C3A39FE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8BD84A-DC93-F97D-C5C5-FA96BC5E1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66E706F-85B6-2D0D-9943-30CF72F38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4DB096-2395-1F8A-1F01-BF3F97E08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24ED9D-89A6-B6F8-F761-AC2FA318AD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3CE66F-B092-676B-5EDC-2416A040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685" y="458767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  <a:latin typeface="Aptos Light"/>
              </a:rPr>
              <a:t>Matavimo</a:t>
            </a:r>
            <a:r>
              <a:rPr lang="en-US" sz="3600" b="1">
                <a:solidFill>
                  <a:schemeClr val="tx2"/>
                </a:solidFill>
                <a:latin typeface="Aptos Light"/>
              </a:rPr>
              <a:t> </a:t>
            </a:r>
            <a:r>
              <a:rPr lang="en-US" sz="3600" b="1" err="1">
                <a:solidFill>
                  <a:schemeClr val="tx2"/>
                </a:solidFill>
                <a:latin typeface="Aptos Light"/>
              </a:rPr>
              <a:t>rezultatai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DCA03-D03A-61B2-897B-8E597A8B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32AE2E-2840-2078-5488-2708A10C4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6D0E553-6236-21D7-F36B-3290FB7AA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CB58762-F131-2ED9-B41B-06E3E9803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4AAF32A-427B-7CB7-60C4-5E6428899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BAFE214-CEA6-DE92-C903-DD3CB9349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aveikslėlis 6" descr="Paveikslėlis, kuriame yra tekstas, Šriftas, ekrano kopija, skaičius&#10;&#10;Dirbtinio intelekto sugeneruotas turinys gali būti neteisingas.">
            <a:extLst>
              <a:ext uri="{FF2B5EF4-FFF2-40B4-BE49-F238E27FC236}">
                <a16:creationId xmlns:a16="http://schemas.microsoft.com/office/drawing/2014/main" id="{2DF2BC55-7970-7F9B-B38C-619340B43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887" y="2161588"/>
            <a:ext cx="484822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8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EED0F-48AD-73B9-A93C-C0CA00A6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BDF9226-203C-D365-B3DC-F3EA0464E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8A102E-C34C-4B48-92A3-721594E7B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9E2F5F-4FBA-F0A6-B9BD-05CF434FD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9623D-BAAE-C062-245F-F21F56A01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8890498-29F3-3A40-71E2-668EE9EE2A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8C557B6-7E16-ABA6-2545-757A42AA3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D3D858-0A96-FFCD-14FB-683A5F6DA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80F916-E9D2-5FA6-FCC6-30C82EA58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14" y="441464"/>
            <a:ext cx="7693455" cy="1364717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solidFill>
                  <a:schemeClr val="tx2"/>
                </a:solidFill>
              </a:rPr>
              <a:t>1 bandymo skaičiavimai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87466-EE00-162E-3ED1-A6E57A43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59F67D-55E8-C8BA-07CB-7043EF80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FB4B083-6C31-5A77-A627-F537ED87C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F96FCB9-100B-8738-3259-48908B890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099533E-709B-A526-3A4E-FB7DD3AA4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40CC134-D5F9-7D7E-D097-229F606BE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aveikslėlis 6" descr="Paveikslėlis, kuriame yra tekstas, ekrano kopija, Šriftas, skaičius&#10;&#10;Dirbtinio intelekto sugeneruotas turinys gali būti neteisingas.">
            <a:extLst>
              <a:ext uri="{FF2B5EF4-FFF2-40B4-BE49-F238E27FC236}">
                <a16:creationId xmlns:a16="http://schemas.microsoft.com/office/drawing/2014/main" id="{BE957752-83D7-32D0-6114-BE816B9CA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648" y="2004228"/>
            <a:ext cx="5865110" cy="428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0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6BC11-DA30-097F-4FE8-2F1B36C9D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C32840-0EA9-77E0-A367-15AF53FFE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8402D8-0BE4-8C68-1175-F2779C7C1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16E3FF-6A3B-8DE6-6A1E-1D88A3C71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8E70EC-87FF-BC8A-C5C0-02AE8E14B5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A5184D-D6BD-3CB2-5773-AC343E2F4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FF21EE7-4C1C-B7DD-0C57-CA79D045D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865EDB-BF83-62E0-D6B3-E8CE0BB12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570549-B3C5-E4EC-D628-C51DDEDE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14" y="441464"/>
            <a:ext cx="7693455" cy="1364717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solidFill>
                  <a:schemeClr val="tx2"/>
                </a:solidFill>
              </a:rPr>
              <a:t>2 bandymo skaičiavimai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EA6DE-8309-2C84-4043-466D2DC9E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F0D499-B0B4-AF8F-A7A1-8E89BBBF3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8805767-EABF-C9F3-045D-047AA3E2B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276E2FC-2D4D-6E85-5D4D-C4B3223D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F8E34CA-3F15-AE3C-7B35-3A9C6E9B8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513E27E-1D31-BC3A-A996-8D69785C8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aveikslėlis 6" descr="Paveikslėlis, kuriame yra tekstas, Šriftas, ekrano kopij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AAADE14C-7169-1EC1-EDB5-3C4341B3C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941" y="2008870"/>
            <a:ext cx="6005814" cy="42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5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C10EA-61FA-F832-611F-EBC3EEAB5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4530E08-9EA6-5130-9356-55E183B29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0EC9BF-0826-9AE6-B8A1-6DFA24B6C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D56C09-9FEF-4D0D-C19C-90CCB44C8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109F6C6-75B0-13BE-0B43-5CFB6656E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39D043B-2A1E-E59C-04CF-0164A172B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B5E50CF-A0B4-F00E-501B-661A0ECA6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282E090-B4C2-4243-D421-18E85FDC1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F40B2D-B84E-A8E9-73C5-69EA9DC4E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14" y="441464"/>
            <a:ext cx="7693455" cy="1364717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solidFill>
                  <a:schemeClr val="tx2"/>
                </a:solidFill>
              </a:rPr>
              <a:t>3 bandymo skaičiavimai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F7989-0CBC-6B88-FF20-7B8D5603E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BF8149F-D71F-A36B-AC22-EBB3CE0D7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F40ED7-A66C-E6D2-505F-DD4AEF8A2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FB78A8E-7B0A-F373-4A39-C9D6C9A05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AC77B69-73CB-061E-87DF-6CD53C524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A509F1-1977-7689-7EBB-D94CFA212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aveikslėlis 6" descr="Paveikslėlis, kuriame yra tekstas, Šriftas, ekrano kopija, skaičius&#10;&#10;Dirbtinio intelekto sugeneruotas turinys gali būti neteisingas.">
            <a:extLst>
              <a:ext uri="{FF2B5EF4-FFF2-40B4-BE49-F238E27FC236}">
                <a16:creationId xmlns:a16="http://schemas.microsoft.com/office/drawing/2014/main" id="{FFF19411-0699-AE1D-54E8-97186763F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94" y="1805228"/>
            <a:ext cx="6791325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7F36A-9D99-6AF4-2DD3-28EDD928B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4D96AFF-FB92-C81C-A0B9-AD96DA4DD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66C293-6041-8C6F-7755-CE123BD76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372647-2457-587F-D463-BE430AA37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7B45E28-7308-310C-4C36-B09FAC270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FC7EBCA-13C7-DD36-30AB-97695C434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1E1F359-FA82-0D37-F649-91193BA24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D317F6E-8C33-65D5-3513-2789BB604B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54B02B-0B32-99D6-1589-6D463E8DF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14" y="441464"/>
            <a:ext cx="7693455" cy="1364717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solidFill>
                  <a:schemeClr val="tx2"/>
                </a:solidFill>
              </a:rPr>
              <a:t>4 bandymo skaičiavimai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47729-1E64-F077-925C-BA0ACE2A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204C64-479D-F69E-7D77-8EEE98C2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21F590F-58EF-26D0-5F0E-7FB995ACB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40522E-24D6-6229-163E-3BDD5015CF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956C8C-C1CF-E2E0-675F-340542A38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71C151-0048-3B12-F5C1-1C902EF94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aveikslėlis 2" descr="Paveikslėlis, kuriame yra tekstas, Šriftas, ekrano kopija, skaičius&#10;&#10;Dirbtinio intelekto sugeneruotas turinys gali būti neteisingas.">
            <a:extLst>
              <a:ext uri="{FF2B5EF4-FFF2-40B4-BE49-F238E27FC236}">
                <a16:creationId xmlns:a16="http://schemas.microsoft.com/office/drawing/2014/main" id="{6B9FDF9A-7B33-3152-215C-9C91CE114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617" y="1873471"/>
            <a:ext cx="6156285" cy="45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75224-54B8-1FD7-7332-8F828B229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3C45962-4F75-2320-980D-6EBF621D1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483472-C2BE-513C-329F-B459CB632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4A8CA72-DC1B-FB31-4562-D6F99BAE9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CB89429-9395-E9F9-73AE-E06421C07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415092-443C-42FA-9E9E-D9B5004D6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7CD21C-A1A8-6929-46F4-618DB2BB0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9D82E25-D9CD-21A7-8E9B-418971813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03DAF0-4B7F-B0CC-2AB1-73842F57C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14" y="441464"/>
            <a:ext cx="7693455" cy="1364717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solidFill>
                  <a:schemeClr val="tx2"/>
                </a:solidFill>
              </a:rPr>
              <a:t>5 bandymo skaičiavimai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104FA-9B13-F22E-F90F-12DB3438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2E01706-E4A9-A59A-9551-1102E5CC4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0034C4-7AA6-162F-67B3-293F0576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C909E0C-712E-F4D8-DF4C-ABF1EE8A8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46CBF4B-9A68-D2EE-CA69-D11EBC1EB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EE29841-32C2-95D0-6132-483DDCCBE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aveikslėlis 2" descr="Paveikslėlis, kuriame yra tekstas, Šriftas, ekrano kopij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7510B51D-AB81-F0AC-6980-07368B4CE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336" y="1872385"/>
            <a:ext cx="6386694" cy="45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2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AD6A6-BB4C-8CA9-C774-52E03673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955A7A-8A5A-436C-2AF6-02F929FC2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5659C3-9EFB-76D6-E533-E15EA3DB0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A0092E-14C3-FD48-F938-70FEF5416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DCE07E-00FB-0B63-A606-316E4F46B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CDF8D1-8214-53A2-282E-E7D79B227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2FDC442-23E1-B085-E7C0-3181876A2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C13AE94-FD76-FD88-D01B-F2F2F5491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B03F92-D67F-91D9-825C-DB4ADB812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745" y="557211"/>
            <a:ext cx="7461962" cy="136471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lt-LT" b="1">
                <a:solidFill>
                  <a:schemeClr val="tx2"/>
                </a:solidFill>
              </a:rPr>
              <a:t>Laisvojo kritimo pagreičio vidutinės vertės apskaičiavimas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2A658-2335-FF51-FC27-317DBD7D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07FD9C-E21C-FEA2-BC87-0ED49766F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84DB273-BD24-1BA8-D6DC-5C8A89037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93E852-DA52-3BA4-0C6E-96B006439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215CD45-45B0-8594-1EAD-841AD96D1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E6FC168-48AF-2061-F5CB-2C56991C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aveikslėlis 6" descr="Paveikslėlis, kuriame yra tekstas, Šriftas, linija, ekrano kopija&#10;&#10;Dirbtinio intelekto sugeneruotas turinys gali būti neteisingas.">
            <a:extLst>
              <a:ext uri="{FF2B5EF4-FFF2-40B4-BE49-F238E27FC236}">
                <a16:creationId xmlns:a16="http://schemas.microsoft.com/office/drawing/2014/main" id="{86756E1D-79FF-0F59-8311-71E69FD8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98" y="4389671"/>
            <a:ext cx="8360221" cy="1866571"/>
          </a:xfrm>
          <a:prstGeom prst="rect">
            <a:avLst/>
          </a:prstGeom>
        </p:spPr>
      </p:pic>
      <p:pic>
        <p:nvPicPr>
          <p:cNvPr id="8" name="Paveikslėlis 7" descr="Paveikslėlis, kuriame yra tekstas, Šriftas, linija, ekrano kopija&#10;&#10;Dirbtinio intelekto sugeneruotas turinys gali būti neteisingas.">
            <a:extLst>
              <a:ext uri="{FF2B5EF4-FFF2-40B4-BE49-F238E27FC236}">
                <a16:creationId xmlns:a16="http://schemas.microsoft.com/office/drawing/2014/main" id="{8CD75CB5-4EA0-113A-3BFA-7B9B18E73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087" y="2857500"/>
            <a:ext cx="469582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38C50-03B2-7589-4591-B47D82CB9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8E139FC-24C5-285F-5458-C31525827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F6FFE6-D8DF-0E42-5F7E-91722EDB4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04B397-364B-D065-6B4D-8A710D184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CEBF334-6956-5D22-A257-B9F072262B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472D94-A756-911B-7AAC-A209E43FF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250CBC7-09DE-0D0E-6711-2F1D21B12F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159CF6A-39DF-0DA2-7F07-81D7B46B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FE5A9-3D01-9B9A-1146-E6BB9ECF2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153" y="-31168"/>
            <a:ext cx="9400719" cy="2377500"/>
          </a:xfrm>
        </p:spPr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chemeClr val="tx2"/>
                </a:solidFill>
                <a:latin typeface="Aptos Display"/>
              </a:rPr>
              <a:t>Darbo </a:t>
            </a:r>
            <a:r>
              <a:rPr lang="en-US" sz="3600" b="1" err="1">
                <a:solidFill>
                  <a:schemeClr val="tx2"/>
                </a:solidFill>
                <a:latin typeface="Aptos Display"/>
              </a:rPr>
              <a:t>rezultatai</a:t>
            </a:r>
            <a:endParaRPr lang="en-US" sz="3600" b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F352B-D879-9109-F0F2-DFBC7CCD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F86616-0B20-9989-74A4-F88E258CF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FCC17DB-231B-17E1-0A8C-643BD60E4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A1E8881-10B7-687C-B803-16D5C01B8C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B8E2049-A071-BBFE-1A9A-6A5D4C3C7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7C93BD-F1AC-0C70-4AE7-B4EB7A965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" name="Lentelė 6">
            <a:extLst>
              <a:ext uri="{FF2B5EF4-FFF2-40B4-BE49-F238E27FC236}">
                <a16:creationId xmlns:a16="http://schemas.microsoft.com/office/drawing/2014/main" id="{FB0236E9-74EB-6230-78C4-F588D0699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489731"/>
              </p:ext>
            </p:extLst>
          </p:nvPr>
        </p:nvGraphicFramePr>
        <p:xfrm>
          <a:off x="1408253" y="2069659"/>
          <a:ext cx="10100647" cy="3929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1105">
                  <a:extLst>
                    <a:ext uri="{9D8B030D-6E8A-4147-A177-3AD203B41FA5}">
                      <a16:colId xmlns:a16="http://schemas.microsoft.com/office/drawing/2014/main" val="377140207"/>
                    </a:ext>
                  </a:extLst>
                </a:gridCol>
                <a:gridCol w="1784958">
                  <a:extLst>
                    <a:ext uri="{9D8B030D-6E8A-4147-A177-3AD203B41FA5}">
                      <a16:colId xmlns:a16="http://schemas.microsoft.com/office/drawing/2014/main" val="3672756541"/>
                    </a:ext>
                  </a:extLst>
                </a:gridCol>
                <a:gridCol w="956829">
                  <a:extLst>
                    <a:ext uri="{9D8B030D-6E8A-4147-A177-3AD203B41FA5}">
                      <a16:colId xmlns:a16="http://schemas.microsoft.com/office/drawing/2014/main" val="2052029375"/>
                    </a:ext>
                  </a:extLst>
                </a:gridCol>
                <a:gridCol w="612243">
                  <a:extLst>
                    <a:ext uri="{9D8B030D-6E8A-4147-A177-3AD203B41FA5}">
                      <a16:colId xmlns:a16="http://schemas.microsoft.com/office/drawing/2014/main" val="1720535416"/>
                    </a:ext>
                  </a:extLst>
                </a:gridCol>
                <a:gridCol w="1490684">
                  <a:extLst>
                    <a:ext uri="{9D8B030D-6E8A-4147-A177-3AD203B41FA5}">
                      <a16:colId xmlns:a16="http://schemas.microsoft.com/office/drawing/2014/main" val="3621759776"/>
                    </a:ext>
                  </a:extLst>
                </a:gridCol>
                <a:gridCol w="1251105">
                  <a:extLst>
                    <a:ext uri="{9D8B030D-6E8A-4147-A177-3AD203B41FA5}">
                      <a16:colId xmlns:a16="http://schemas.microsoft.com/office/drawing/2014/main" val="3430742392"/>
                    </a:ext>
                  </a:extLst>
                </a:gridCol>
                <a:gridCol w="1490684">
                  <a:extLst>
                    <a:ext uri="{9D8B030D-6E8A-4147-A177-3AD203B41FA5}">
                      <a16:colId xmlns:a16="http://schemas.microsoft.com/office/drawing/2014/main" val="418267229"/>
                    </a:ext>
                  </a:extLst>
                </a:gridCol>
                <a:gridCol w="1263039">
                  <a:extLst>
                    <a:ext uri="{9D8B030D-6E8A-4147-A177-3AD203B41FA5}">
                      <a16:colId xmlns:a16="http://schemas.microsoft.com/office/drawing/2014/main" val="3493117193"/>
                    </a:ext>
                  </a:extLst>
                </a:gridCol>
              </a:tblGrid>
              <a:tr h="105594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Bandymo Nr.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Siūlo ilgis (l), m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t,s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T,s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 Light"/>
                        </a:rPr>
                        <a:t>T</a:t>
                      </a:r>
                      <a:r>
                        <a:rPr lang="lt-LT" sz="1800" b="1" i="0" u="none" strike="noStrike">
                          <a:solidFill>
                            <a:srgbClr val="FFFFFF"/>
                          </a:solidFill>
                          <a:effectLst/>
                          <a:latin typeface="Aptos Light"/>
                        </a:rPr>
                        <a:t>², s²</a:t>
                      </a:r>
                      <a:r>
                        <a:rPr lang="lt-LT" sz="1800" b="0" i="0" u="none" strike="noStrike">
                          <a:solidFill>
                            <a:srgbClr val="FFFFFF"/>
                          </a:solidFill>
                          <a:effectLst/>
                          <a:latin typeface="Aptos Light"/>
                        </a:rPr>
                        <a:t> </a:t>
                      </a:r>
                      <a:endParaRPr lang="lt-LT" b="1" i="0">
                        <a:solidFill>
                          <a:srgbClr val="FFFFFF"/>
                        </a:solidFill>
                        <a:effectLst/>
                        <a:latin typeface="Aptos Light"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g, m/s</a:t>
                      </a:r>
                      <a:r>
                        <a:rPr lang="lt-LT" sz="1800" b="1" i="0" u="none" strike="noStrike">
                          <a:solidFill>
                            <a:srgbClr val="FFFFFF"/>
                          </a:solidFill>
                          <a:effectLst/>
                          <a:latin typeface="Aptos Light" panose="020B0004020202020204" pitchFamily="34" charset="0"/>
                        </a:rPr>
                        <a:t>²</a:t>
                      </a:r>
                      <a:endParaRPr lang="lt-LT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1" i="0" u="none" strike="noStrike">
                          <a:solidFill>
                            <a:srgbClr val="FFFFFF"/>
                          </a:solidFill>
                          <a:effectLst/>
                          <a:latin typeface="Aptos Light" panose="020B0004020202020204" pitchFamily="34" charset="0"/>
                        </a:rPr>
                        <a:t>g vid,</a:t>
                      </a:r>
                      <a:r>
                        <a:rPr lang="lt-LT" sz="1800" b="1" i="0">
                          <a:solidFill>
                            <a:srgbClr val="FFFFFF"/>
                          </a:solidFill>
                          <a:effectLst/>
                          <a:latin typeface="Aptos Light" panose="020B0004020202020204" pitchFamily="34" charset="0"/>
                        </a:rPr>
                        <a:t> m/s</a:t>
                      </a:r>
                      <a:r>
                        <a:rPr lang="lt-LT" sz="1800" b="1" i="0" u="none" strike="noStrike">
                          <a:solidFill>
                            <a:srgbClr val="FFFFFF"/>
                          </a:solidFill>
                          <a:effectLst/>
                          <a:latin typeface="Aptos Light" panose="020B0004020202020204" pitchFamily="34" charset="0"/>
                        </a:rPr>
                        <a:t>²</a:t>
                      </a:r>
                      <a:endParaRPr lang="lt-LT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009567"/>
                  </a:ext>
                </a:extLst>
              </a:tr>
              <a:tr h="57475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1,330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46,2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2,31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5,34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9,84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endParaRPr lang="lt-LT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ctr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9,80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76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735310"/>
                  </a:ext>
                </a:extLst>
              </a:tr>
              <a:tr h="57475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1,230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44,5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2,23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4,97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9,77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03736"/>
                  </a:ext>
                </a:extLst>
              </a:tr>
              <a:tr h="57475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1,130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42,6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2,13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4,54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9,83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3361"/>
                  </a:ext>
                </a:extLst>
              </a:tr>
              <a:tr h="57475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1,030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40,7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2,04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4,16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9,78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5467"/>
                  </a:ext>
                </a:extLst>
              </a:tr>
              <a:tr h="57475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0,930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38,7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1,94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3,76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950"/>
                        </a:lnSpc>
                        <a:buNone/>
                      </a:pPr>
                      <a:r>
                        <a:rPr lang="lt-LT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9,77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3439" marR="83439" marT="41720" marB="41720">
                    <a:lnL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5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08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27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0B7EB-193A-6B19-30DD-9630E3978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79CCD53-C96F-B34D-A676-36833D608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3F2FB4-90C8-E8F4-6E42-3F8C9D2E1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D8380B4-BF1B-4685-91F4-7F0BC202F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F41F1D-4ED9-7D77-8510-1503AD8BC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D23DEC-92C3-71F7-E3DE-FACB14EED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B36BF0-0699-CBC2-8009-9EF1C22B2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8216CF1-87AE-4E1F-EEFC-BD583C318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0C62C6E-0D49-D72F-4B64-CC8267D4F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153" y="-31168"/>
            <a:ext cx="9400719" cy="23775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Periodo</a:t>
            </a:r>
            <a:r>
              <a:rPr lang="en-US" sz="3600" b="1" dirty="0">
                <a:solidFill>
                  <a:schemeClr val="tx2"/>
                </a:solidFill>
                <a:latin typeface="Aptos Display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kvadrato</a:t>
            </a:r>
            <a:r>
              <a:rPr lang="en-US" sz="3600" b="1" dirty="0">
                <a:solidFill>
                  <a:schemeClr val="tx2"/>
                </a:solidFill>
                <a:latin typeface="Aptos Display"/>
              </a:rPr>
              <a:t> </a:t>
            </a: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priklausomybė</a:t>
            </a:r>
            <a:r>
              <a:rPr lang="en-US" sz="3600" b="1" dirty="0">
                <a:solidFill>
                  <a:schemeClr val="tx2"/>
                </a:solidFill>
                <a:latin typeface="Aptos Display"/>
              </a:rPr>
              <a:t> </a:t>
            </a: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nuo</a:t>
            </a:r>
            <a:r>
              <a:rPr lang="en-US" sz="3600" b="1" dirty="0">
                <a:solidFill>
                  <a:schemeClr val="tx2"/>
                </a:solidFill>
                <a:latin typeface="Aptos Display"/>
              </a:rPr>
              <a:t> </a:t>
            </a: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svyruoklės</a:t>
            </a:r>
            <a:r>
              <a:rPr lang="en-US" sz="3600" b="1" dirty="0">
                <a:solidFill>
                  <a:schemeClr val="tx2"/>
                </a:solidFill>
                <a:latin typeface="Aptos Display"/>
              </a:rPr>
              <a:t> </a:t>
            </a:r>
            <a:r>
              <a:rPr lang="en-US" sz="3600" b="1" dirty="0" err="1">
                <a:solidFill>
                  <a:schemeClr val="tx2"/>
                </a:solidFill>
                <a:latin typeface="Aptos Display"/>
              </a:rPr>
              <a:t>ilgio</a:t>
            </a:r>
            <a:endParaRPr lang="en-US" sz="3600" b="1" err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AF6FD-4FA1-96B4-85D5-5C62CE99D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B1C560-A118-7FD2-CC8B-43E55D24F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E58A3E1-9634-59B4-5C53-9A7E802732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3809B53-85C0-450B-E26C-F30739F5B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5FC7D09-9046-4687-5358-C1C239229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9B3C94C-642A-4EA1-A7BC-BC397465D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aveikslėlis 7" descr="Graph image">
            <a:extLst>
              <a:ext uri="{FF2B5EF4-FFF2-40B4-BE49-F238E27FC236}">
                <a16:creationId xmlns:a16="http://schemas.microsoft.com/office/drawing/2014/main" id="{F0A48BF3-ED04-C390-3849-A50882579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796" y="2212287"/>
            <a:ext cx="6377169" cy="432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0B65D57-2DA4-70C3-576D-C9FCAB69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989" y="595589"/>
            <a:ext cx="9833548" cy="673999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</a:rPr>
              <a:t>Išvada</a:t>
            </a:r>
            <a:endParaRPr lang="en-US" sz="3600" b="1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B7B4E5-D287-990D-2DA2-471394976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994" y="1887955"/>
            <a:ext cx="8501771" cy="4298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tx2"/>
                </a:solidFill>
                <a:ea typeface="+mn-lt"/>
                <a:cs typeface="+mn-lt"/>
              </a:rPr>
              <a:t>Apskaičiuotas vidutinis laisvojo kritimo pagreitis yra </a:t>
            </a:r>
            <a:r>
              <a:rPr lang="lt-LT" sz="2400" b="1">
                <a:solidFill>
                  <a:schemeClr val="tx2"/>
                </a:solidFill>
                <a:ea typeface="+mn-lt"/>
                <a:cs typeface="+mn-lt"/>
              </a:rPr>
              <a:t>9,80 m/s²</a:t>
            </a:r>
            <a:r>
              <a:rPr lang="lt-LT" sz="2400">
                <a:solidFill>
                  <a:schemeClr val="tx2"/>
                </a:solidFill>
                <a:ea typeface="+mn-lt"/>
                <a:cs typeface="+mn-lt"/>
              </a:rPr>
              <a:t>. Gautas rezultatas yra artimas teorinei vertei (9,81 m/s²).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tx2"/>
                </a:solidFill>
                <a:ea typeface="+mn-lt"/>
                <a:cs typeface="+mn-lt"/>
              </a:rPr>
              <a:t>Koordinačių sistemoje nubrėžtas svyruoklės svy­ravimo periodo kvadrato priklausomybės nuo svyruoklės ilgio grafikas rodo, kad svy­ravimo periodo kvadratas yra tiesiogiai proporcingas svyruoklės ilgiui. </a:t>
            </a:r>
            <a:endParaRPr lang="lt-LT" sz="24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273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B4E4D-2B7F-F69B-238C-165404D9B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0304FE-F4A8-1C5A-30AC-41C9B254E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E7033C-EA25-088E-769C-A92EF4D02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6F91D4-2945-36C8-55AC-5B95A10AF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F69FE16-B56B-07C8-4B15-E94BD2328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7D2BC5-E256-3127-C541-6E4F536E48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759F66B-0815-C037-2514-533F9C27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5BEC172-09A9-8B83-DC83-2402D6267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9103B9-1B26-7873-230D-704CBC60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090" y="103870"/>
            <a:ext cx="9400719" cy="2377500"/>
          </a:xfrm>
        </p:spPr>
        <p:txBody>
          <a:bodyPr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  <a:latin typeface="Aptos Display"/>
              </a:rPr>
              <a:t>Testas</a:t>
            </a:r>
            <a:endParaRPr lang="en-US" sz="3600" b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96C6-FFA3-F432-DE36-D46A9EF0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7FBBC8-B595-0684-8788-B9972DB6F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53563AE-DA66-BDCC-ACCC-A03F7B1280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81A4DD6-AA0C-F4C6-A474-7734EBFB4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182ED04-53A6-1A52-996C-0E06ACE6D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5B0E55D-9931-E324-BFBF-56C28BBF8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EC3A684-0A5E-54E6-6FEC-483B8F8484A1}"/>
              </a:ext>
            </a:extLst>
          </p:cNvPr>
          <p:cNvSpPr txBox="1"/>
          <p:nvPr/>
        </p:nvSpPr>
        <p:spPr>
          <a:xfrm>
            <a:off x="949890" y="2139862"/>
            <a:ext cx="7812251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1. Kaip vadinamas periodiškai pasikartojantis kūno judėjimas ta pačia trajektorija pusiausvyros padėties atžvilgiu?</a:t>
            </a:r>
            <a:br>
              <a:rPr lang="lt-LT" sz="2400">
                <a:latin typeface="Aptos Display"/>
                <a:ea typeface="+mn-lt"/>
                <a:cs typeface="+mn-lt"/>
              </a:rPr>
            </a:b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Mechaninis rezonansas</a:t>
            </a:r>
            <a:endParaRPr lang="en-US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Mechaninis svyravimas</a:t>
            </a:r>
            <a:endParaRPr lang="lt-LT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Laisvasis kritimas</a:t>
            </a: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</p:txBody>
      </p:sp>
      <p:pic>
        <p:nvPicPr>
          <p:cNvPr id="7" name="Paveikslėlis 6" descr="Paveikslėlis, kuriame yra animacija, menas&#10;&#10;Dirbtinio intelekto sugeneruotas turinys gali būti neteisingas.">
            <a:extLst>
              <a:ext uri="{FF2B5EF4-FFF2-40B4-BE49-F238E27FC236}">
                <a16:creationId xmlns:a16="http://schemas.microsoft.com/office/drawing/2014/main" id="{8EB5FC8D-AE21-3AB2-BE96-7F90266D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773" y="2222392"/>
            <a:ext cx="3252592" cy="347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700CB-98DC-3125-13B4-8B4096DF7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427EA1-6F67-6411-A3D0-A105D5FA8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2805E0-94A7-F213-1002-D7204FB6A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1BB330-ED55-B06C-3199-59B2198F1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68A6967-952C-4985-2E52-7D99D75F4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086A74E-FFBF-B8A5-3118-91D52B06B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A177EE-79D2-2013-A6C0-9B718306F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56DD6D7-B56B-D162-FFD3-7108BAEF9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3FC712-83B0-2A54-E0F1-00D6AEBC2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090" y="103870"/>
            <a:ext cx="9400719" cy="2377500"/>
          </a:xfrm>
        </p:spPr>
        <p:txBody>
          <a:bodyPr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  <a:latin typeface="Aptos Display"/>
              </a:rPr>
              <a:t>Testas</a:t>
            </a:r>
            <a:endParaRPr lang="en-US" sz="3600" b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1E553-017C-582B-F0D1-381E81AA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829F80-1450-DF0B-9DE0-9E49201D8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9785BEC-BC69-1B1E-72AA-5C561B4940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73A0211-D690-1AD7-28CC-A29441D93F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A78D0A3-0242-FD6B-E76B-CD0DD6C90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1D14D7-0066-6329-E5D0-84A86773A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D506301-CACD-C1EB-0323-DC704ECC6554}"/>
              </a:ext>
            </a:extLst>
          </p:cNvPr>
          <p:cNvSpPr txBox="1"/>
          <p:nvPr/>
        </p:nvSpPr>
        <p:spPr>
          <a:xfrm>
            <a:off x="949890" y="2139862"/>
            <a:ext cx="7844253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1. Kaip vadinamas periodiškai pasikartojantis kūno judėjimas ta pačia trajektorija pusiausvyros padėties atžvilgiu?</a:t>
            </a:r>
            <a:br>
              <a:rPr lang="lt-LT" sz="2400" dirty="0">
                <a:latin typeface="Aptos Display"/>
                <a:ea typeface="+mn-lt"/>
                <a:cs typeface="+mn-lt"/>
              </a:rPr>
            </a:br>
            <a:endParaRPr lang="lt-LT" sz="2400" dirty="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Mechaninis rezonansas</a:t>
            </a:r>
          </a:p>
          <a:p>
            <a:br>
              <a:rPr lang="lt-LT" sz="2400" dirty="0">
                <a:latin typeface="Aptos Display"/>
                <a:ea typeface="+mn-lt"/>
                <a:cs typeface="+mn-lt"/>
              </a:rPr>
            </a:br>
            <a:r>
              <a:rPr lang="lt-LT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b) Mechaninis svyravimas</a:t>
            </a:r>
          </a:p>
          <a:p>
            <a:br>
              <a:rPr lang="lt-LT" sz="2400" dirty="0">
                <a:latin typeface="Aptos Display"/>
                <a:ea typeface="+mn-lt"/>
                <a:cs typeface="+mn-lt"/>
              </a:rPr>
            </a:b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Laisvasis kritimas</a:t>
            </a:r>
            <a:endParaRPr lang="lt-LT" sz="24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960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1CEFD-3E05-4B2F-E267-283A5CCEA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727C2C6-42EE-9684-D508-FDE97DAA9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7F757-9D67-667A-DFF8-07E5E60E2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3481F8-EA12-7811-1A44-8203CA660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ECFB27-0B6F-C129-5997-A6509FDDC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24B225-E0A8-05F3-0FA9-C2BA9D80F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1FE19E-FF68-A2F9-C580-7089179BD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2841A78-DA2E-23D3-D450-C0772DDF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D986FE-D105-6B2B-36D3-3BD618C4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090" y="103870"/>
            <a:ext cx="9400719" cy="2377500"/>
          </a:xfrm>
        </p:spPr>
        <p:txBody>
          <a:bodyPr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  <a:latin typeface="Aptos Display"/>
              </a:rPr>
              <a:t>Testas</a:t>
            </a:r>
            <a:endParaRPr lang="en-US" sz="3600" b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0AB23-9EEF-26B8-1DBD-62D70CA0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04453-C300-C698-FEFA-E38F84DD9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DAF45C-D8B3-DDA9-E5E3-CCE0A5D5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0C1EF15-0A0D-027D-1690-0A81DE0E8C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B55BEBF-82F1-67E0-8718-70A33A60B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49491E4-0A53-ADAA-E19A-BDA649A66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1AE4072-8A49-3BE7-774B-7CC00AB70775}"/>
              </a:ext>
            </a:extLst>
          </p:cNvPr>
          <p:cNvSpPr txBox="1"/>
          <p:nvPr/>
        </p:nvSpPr>
        <p:spPr>
          <a:xfrm>
            <a:off x="949890" y="2139862"/>
            <a:ext cx="982685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2. Kokia yra laisvojo kritimo pagreičio vertė Žemėje?</a:t>
            </a:r>
            <a:endParaRPr lang="lt-LT" sz="1200">
              <a:solidFill>
                <a:schemeClr val="accent1">
                  <a:lumMod val="49000"/>
                </a:schemeClr>
              </a:solidFill>
              <a:highlight>
                <a:srgbClr val="22242A"/>
              </a:highlight>
              <a:latin typeface="Aptos Display"/>
            </a:endParaRPr>
          </a:p>
          <a:p>
            <a:endParaRPr lang="lt-LT" sz="2400">
              <a:solidFill>
                <a:schemeClr val="accent1">
                  <a:lumMod val="49000"/>
                </a:schemeClr>
              </a:solidFill>
              <a:ea typeface="+mn-lt"/>
              <a:cs typeface="+mn-lt"/>
            </a:endParaRPr>
          </a:p>
          <a:p>
            <a:endParaRPr lang="lt-LT" sz="2400">
              <a:solidFill>
                <a:schemeClr val="accent1">
                  <a:lumMod val="49000"/>
                </a:schemeClr>
              </a:solidFill>
            </a:endParaRPr>
          </a:p>
        </p:txBody>
      </p:sp>
      <p:pic>
        <p:nvPicPr>
          <p:cNvPr id="9" name="Paveikslėlis 8" descr="Paveikslėlis, kuriame yra tekstas, Šriftas, ekrano kopij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35A40CD6-7B51-FA07-5E80-4EE9D12E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20" y="2836460"/>
            <a:ext cx="28479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4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FBB7A-8C4F-578A-9CEA-CCFE65263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DF8FF60-D9A3-4DA4-3C11-6A75CE1E5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15B63B-E811-B3F7-1EE4-BD008485F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03AF1-6023-CCFD-AA9E-FAD42AF3A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35584DE-DF62-E879-9BEB-03D6CFBE5C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BED8231-CD7D-F71D-AE43-5A44ED68F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537EE3A-40A9-EE07-DD58-B8CCAC99C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EC17212-8536-837D-DF64-15DA0F18C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0798BD-3C4B-DD0A-2D6B-A778C500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090" y="103870"/>
            <a:ext cx="9400719" cy="2377500"/>
          </a:xfrm>
        </p:spPr>
        <p:txBody>
          <a:bodyPr>
            <a:normAutofit/>
          </a:bodyPr>
          <a:lstStyle/>
          <a:p>
            <a:pPr algn="ctr"/>
            <a:r>
              <a:rPr lang="en-US" sz="3600" b="1" err="1">
                <a:solidFill>
                  <a:schemeClr val="tx2"/>
                </a:solidFill>
                <a:latin typeface="Aptos Display"/>
              </a:rPr>
              <a:t>Testas</a:t>
            </a:r>
            <a:endParaRPr lang="en-US" sz="3600" b="1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2D48-6929-82DF-A704-0A390F4E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745BB3-20C1-72A5-0FE8-22A75C266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72E92F-530F-B22C-B2A1-C5420C8EB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7C4650E-0FF6-661B-C919-69509F5AE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FFC2406-1C13-54B3-C0D5-E70F79DD7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B3BB15-4153-00C8-39D0-49C606770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E69BE9F-956C-A00D-C017-7AEC23F0F2B4}"/>
              </a:ext>
            </a:extLst>
          </p:cNvPr>
          <p:cNvSpPr txBox="1"/>
          <p:nvPr/>
        </p:nvSpPr>
        <p:spPr>
          <a:xfrm>
            <a:off x="949890" y="2139862"/>
            <a:ext cx="982685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2. Kokia yra laisvojo kritimo pagreičio vertė Žemėje?</a:t>
            </a:r>
            <a:endParaRPr lang="lt-LT" sz="1200">
              <a:solidFill>
                <a:schemeClr val="accent1">
                  <a:lumMod val="49000"/>
                </a:schemeClr>
              </a:solidFill>
              <a:highlight>
                <a:srgbClr val="22242A"/>
              </a:highlight>
              <a:latin typeface="Aptos Display"/>
            </a:endParaRPr>
          </a:p>
          <a:p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endParaRPr lang="lt-LT" sz="2400">
              <a:solidFill>
                <a:schemeClr val="accent1">
                  <a:lumMod val="49000"/>
                </a:schemeClr>
              </a:solidFill>
            </a:endParaRPr>
          </a:p>
        </p:txBody>
      </p:sp>
      <p:pic>
        <p:nvPicPr>
          <p:cNvPr id="9" name="Paveikslėlis 8" descr="Paveikslėlis, kuriame yra tekstas, Šriftas, ekrano kopij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351D35D7-64D9-4270-5617-57727804B1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25" r="-280" b="-336"/>
          <a:stretch>
            <a:fillRect/>
          </a:stretch>
        </p:blipFill>
        <p:spPr>
          <a:xfrm>
            <a:off x="880279" y="2878117"/>
            <a:ext cx="3032743" cy="2886203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7F100B6A-FB8E-07A5-A615-904A1D207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431" y="2476904"/>
            <a:ext cx="28003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A6ED42-0F47-BD60-E075-2C166A796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719877-5195-8EB5-2AD8-0F995683A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55E91-4A70-6457-2266-1341AF2F4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550664-528B-A74D-F59B-EF7FD1573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037E5AB-54AE-F14A-3F8C-7C9E2D005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BAA00EF-AA97-EBAE-66CD-2236B428E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C7FFBA-3712-EBFE-8AEB-EFD78FF44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BA3D46-21D8-2BD4-992F-E1F2D4A8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AEEE9DAA-485E-C652-EFAA-165F4FF4F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3ED9FB-6D3C-D553-965A-881301B9B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310613"/>
            <a:ext cx="10997119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3. Kas yra pusiausvyros padėtis?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Sistema, sudaryta iš mažo kūno ir ilgo siūlo.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Padėtis, kurioje kūnas yra labiausiai nutolęs nuo centro.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Padėtis, kurioje kūną veikiančių jėgų suma lygi nuliui.</a:t>
            </a:r>
            <a:br>
              <a:rPr lang="lt-LT" sz="2400">
                <a:latin typeface="Aptos Display"/>
                <a:ea typeface="+mn-lt"/>
                <a:cs typeface="+mn-lt"/>
              </a:rPr>
            </a:br>
            <a:endParaRPr lang="lt-LT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lt-LT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BAE5F7-9485-95C6-702C-C6DC272F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50FC83A-FB0E-1A1B-FA3C-3AA0DBD4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AB7DC49-C3E1-6FDC-2D1F-1B44D402C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FCBCB72-EF06-3CAE-8A56-10E2893D5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697E802-DF68-369E-A055-10AB587D5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024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D76DBD-1342-4556-87A1-AE3BAF088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7A64E6-10A9-299D-AAA8-01E31D751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688B88-EA7B-8DB9-E846-03C6F772A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F1ECC76-D57E-7A7D-B1E0-484E1684E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72C8199-FEFD-1C9E-F48D-27C888236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99FAA7-17C9-AB2B-19C0-5471D5F40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F01086-7F58-FA35-483D-4C6ADFF67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10DA47-86AF-71BD-CC8B-B9EF196D9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F3033AF9-F484-1829-ED8A-58739A734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3D8CA5-9D65-EDA3-7589-6D6FF65C6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310613"/>
            <a:ext cx="7990873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3. Kas yra pusiausvyros padėtis?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Sistema, sudaryta iš mažo kūno ir ilgo siūlo.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Padėtis, kurioje kūnas yra labiausiai nutolęs nuo centro.</a:t>
            </a:r>
          </a:p>
          <a:p>
            <a:pPr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c) Padėtis, kurioje kūną veikiančių jėgų suma lygi nuliui.</a:t>
            </a:r>
            <a:br>
              <a:rPr lang="lt-LT" sz="2400" b="1" u="sng">
                <a:latin typeface="Aptos Display"/>
                <a:ea typeface="+mn-lt"/>
                <a:cs typeface="+mn-lt"/>
              </a:rPr>
            </a:br>
            <a:endParaRPr lang="lt-LT" sz="2400" b="1" u="sng">
              <a:solidFill>
                <a:schemeClr val="accent6"/>
              </a:solidFill>
              <a:ea typeface="+mn-lt"/>
              <a:cs typeface="+mn-lt"/>
            </a:endParaRPr>
          </a:p>
          <a:p>
            <a:pPr>
              <a:buNone/>
            </a:pPr>
            <a:endParaRPr lang="lt-LT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lt-LT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2A8BA7-1084-671D-F5F8-1174A38DA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EC2CADD-71AE-D574-1C3F-E669863AB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75926C9-DB06-7D97-758A-3D7BEC325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7E0CB00-1E40-0D18-6509-9F0C9358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1A111CF-8E8E-B0FA-751A-3AEF209BB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178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B0DDA1-9082-A692-F941-DC057172C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AFDEDA-F133-33B2-3E10-06F5C3A3F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E1923-905A-01BE-EB3D-8A9AEA23F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014381-9542-76D9-2E80-DB9ED9915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6F24E0-EC71-5A2D-2A5B-C72DAAE30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BDDABF-2808-2F85-3F2F-911673F8D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745EEE-08D3-2849-57B2-1B9889DCC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A63A34-A730-0393-7E1D-B4E1C9A33D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0BE84E01-9C1C-9709-8B27-12FB2DD9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2A2EE4D-BD3F-14C5-1116-643C70387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103431"/>
            <a:ext cx="7891246" cy="428255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4. Nuo ko priklauso matematinės svyruoklės svyravimo periodas?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a) Nuo svarelio masės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b) Nuo siūlo ilgio ir laisvojo kritimo pagreičio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c) Nuo oro temperatūros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ea typeface="+mn-lt"/>
                <a:cs typeface="+mn-lt"/>
              </a:rPr>
              <a:t> 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285E0E-3458-16B0-BE23-87565F5EB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D27025A-9997-6B59-F1F5-860E7ABEA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A8EC7FE-A595-0875-396B-65AD7A9D5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97235F-7A32-3B6F-26D1-7F022FE8DE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F50646-4AF0-16E9-EB9C-58AB83789A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0D5E9FC-C674-1D0D-D7DB-D9BE06847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553" y="2107041"/>
            <a:ext cx="2908778" cy="388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2D9662-71E2-7788-85B5-9080C550F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064ADB-4AAB-296A-3122-60A9ADC7C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B24E24-0634-2F97-D5B1-3B4E3C98B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02816D-3D2F-162D-D71F-3A1F59A25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CD544C-79B2-0B8C-6368-42971B2CC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53D619B-ADFA-B637-FFCC-A8EB714375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4A789DB-D608-58B3-A8BA-C3D955F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61919E-DB9B-4D1A-E0AC-68F2387B19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0F32390A-A2EB-60AA-B0F9-E078897D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371" y="791115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4BD9F0C-B545-BBB3-082E-9AC77BF5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215" y="2248863"/>
            <a:ext cx="8444042" cy="44782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4.Nuo ko priklauso matematinės svyruoklės svyravimo periodas?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a) Nuo svarelio masės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lt-LT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b) Nuo siūlo ilgio ir laisvojo kritimo pagreičio</a:t>
            </a:r>
            <a:endParaRPr lang="en-US" b="1" u="sng">
              <a:solidFill>
                <a:schemeClr val="accent6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c) Nuo oro temperatūros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ea typeface="+mn-lt"/>
                <a:cs typeface="+mn-lt"/>
              </a:rPr>
              <a:t> 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10828A-0BA6-FAEA-8192-03A212EF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3CD674C-89D3-BD3C-7A32-2104D6247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CBD2BB3-C8F0-6513-EBE1-30905A6BD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D929E99-0F33-0CE8-95BB-55ACCD200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D8381D-4FFE-81C1-49CD-2670B9CD4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200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34293-EA34-EB66-AE59-7F921E88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AE460B7-C0CE-162B-4AF6-1C7BB3A0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93F55-DA46-6759-AE46-03079BED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0B5E4B-C9C0-2D8F-46A6-C6280C69A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D2E2CB-60F8-552F-1EA3-5D10ADCA6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1ED315-2BDF-C15E-33C1-CD1155345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8682F6-3FF1-CE60-0AB1-9DA5E58B7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B3B7152-7870-5F63-1D31-F2AB20218A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4DAB0DB5-2278-2E00-357F-84CA083B5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206CA2B-7A5B-541D-A72D-F14EC0A89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374829"/>
            <a:ext cx="10997119" cy="38912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5. Kaip apskaičiuojamas vieno svyravimo periodas?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a) Padauginus laiką iš svyravimų skaičiaus.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endParaRPr lang="lt-LT" sz="2400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b) Sudėjus laiką ir svyravimų skaičių.</a:t>
            </a:r>
            <a:endParaRPr lang="lt-LT">
              <a:solidFill>
                <a:schemeClr val="tx2"/>
              </a:solidFill>
              <a:latin typeface="Aptos Display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tx2"/>
                </a:solidFill>
                <a:latin typeface="Aptos Display"/>
                <a:ea typeface="+mn-lt"/>
                <a:cs typeface="+mn-lt"/>
              </a:rPr>
              <a:t> c) Padalinus bendrą laiką iš svyravimų skaičiaus.</a:t>
            </a:r>
            <a:endParaRPr lang="en-US">
              <a:solidFill>
                <a:schemeClr val="tx2"/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lt-LT" sz="2400">
                <a:ea typeface="+mn-lt"/>
                <a:cs typeface="+mn-lt"/>
              </a:rPr>
            </a:br>
            <a:endParaRPr lang="lt-LT" sz="24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9FFEAF-2ECA-75D3-C892-62EA4249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151D295-40B9-FC11-A40D-45A59A22F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CD30BCE-5D0F-5FE6-6EED-EACE33502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82999F-5050-6F8A-3870-9516E0AE2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EF4DCAB-F50F-428E-B2B7-C211F79BED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57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554AD-FB6F-FE83-F9BE-6B5E1C6D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401DAF-BC97-6354-5A89-6C359ED6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4B41A4-CDAB-67DC-E964-1BA40E6ED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20AFC0-AA43-2DDA-5CC9-78452A5DD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D711C47-7124-0AE0-B2C7-3DDCA1F2C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1C5BDAF-6D8E-2D11-ED4A-A2AA351C3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8298052-9F06-0092-5370-398500F4A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238BF1-34F7-B693-5118-D6054CAFD2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6C017E6B-F4C8-2761-A448-36F4B394D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62B1B22-2058-1474-6F55-514AC2A94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36" y="1873788"/>
            <a:ext cx="9493714" cy="43443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5.</a:t>
            </a:r>
            <a:r>
              <a:rPr lang="lt-LT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Kaip apskaičiuojamas vieno svyravimo periodas?</a:t>
            </a:r>
          </a:p>
          <a:p>
            <a:pPr marL="0" indent="0">
              <a:buNone/>
            </a:pPr>
            <a:br>
              <a:rPr lang="lt-LT" sz="2400">
                <a:latin typeface="Aptos Display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a) Padauginus laiką iš svyravimų skaičiaus.</a:t>
            </a:r>
          </a:p>
          <a:p>
            <a:pPr marL="0" indent="0">
              <a:buNone/>
            </a:pP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b) Sudėjus laiką ir svyravimų skaičių.</a:t>
            </a:r>
            <a:endParaRPr lang="lt-LT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</a:rPr>
            </a:br>
            <a:r>
              <a:rPr lang="lt-LT" sz="2400" b="1" u="sng">
                <a:solidFill>
                  <a:schemeClr val="accent6"/>
                </a:solidFill>
                <a:latin typeface="Aptos Display"/>
              </a:rPr>
              <a:t>c) Padalinus bendrą laiką iš svyravimų skaičiaus.</a:t>
            </a:r>
          </a:p>
          <a:p>
            <a:pPr marL="0" indent="0">
              <a:buNone/>
            </a:pPr>
            <a:br>
              <a:rPr lang="lt-LT" sz="2400"/>
            </a:br>
            <a:endParaRPr lang="lt-LT" sz="2400">
              <a:solidFill>
                <a:srgbClr val="000000"/>
              </a:solidFill>
            </a:endParaRPr>
          </a:p>
          <a:p>
            <a:pPr marL="0" indent="0">
              <a:buNone/>
            </a:pPr>
            <a:br>
              <a:rPr lang="lt-LT" sz="2400"/>
            </a:br>
            <a:endParaRPr lang="lt-LT" sz="2400">
              <a:solidFill>
                <a:srgbClr val="000000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49E231-981C-E654-9359-870594BFB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4ECE449-9A10-9720-6829-4C06CB4FD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7DAA950-D23C-A823-99C7-EF3367720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4A87E4-02A0-171D-7A97-368D30957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446F1F-EABE-D455-4076-3A3E7F002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BAE0A27-0B9F-E53C-5BF2-1DC3F67CE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784" y="2507163"/>
            <a:ext cx="28003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F56009-BBB9-3C0E-7631-3AF3FBEA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2B2E103-C345-2F28-8C74-40B941B38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14483-974F-CB45-9153-028503FB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0F8132-B8D0-3266-8A86-FA17BC906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BDFAB71-51A2-0F82-2277-654369D3A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20D286-D4F5-E3F9-C647-B766E6E67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E65C1E-EA9B-E741-EEC0-8A60EC7A6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99E4148-BC3E-8779-605E-FC213457B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8070D287-BAB4-DA17-50CA-23DA8AC0B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FC3CAB1-64A7-89FE-56F3-E53819E7C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146638"/>
            <a:ext cx="10997119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</a:rPr>
              <a:t>6. </a:t>
            </a:r>
            <a:r>
              <a:rPr lang="lt-LT" sz="2400" b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</a:t>
            </a: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Kaip apibrėžiamas laisvasis (savasis) svyravimas?</a:t>
            </a:r>
          </a:p>
          <a:p>
            <a:pPr marL="0" indent="0">
              <a:buNone/>
            </a:pP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Tai svyravimas, kurį sukelia sistemą veikiančios vidinės jėgos.</a:t>
            </a:r>
            <a:endParaRPr lang="lt-LT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Svyravimas, kurį sukelia periodiškai kintanti išorinė jėga.</a:t>
            </a: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Svyravimas mažėjančia amplitude.</a:t>
            </a:r>
            <a:br>
              <a:rPr lang="lt-LT" sz="2400">
                <a:latin typeface="Aptos Display"/>
                <a:ea typeface="+mn-lt"/>
                <a:cs typeface="+mn-lt"/>
              </a:rPr>
            </a:b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endParaRPr lang="lt-LT" sz="2400">
              <a:latin typeface="Aptos Display"/>
              <a:ea typeface="+mn-lt"/>
              <a:cs typeface="+mn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0C3F73-99EC-07C8-CEEE-D0D3666C0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0A8E94-F244-43CB-DFE7-6127A2C0E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0E937A-5C51-FE2D-3E7A-995982A6B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D91146F-EB28-1DC9-A3B4-D9F1AF14C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7701507-6013-78DC-594D-5029CC7135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359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C64B8-92EC-4870-5067-CB3D7AAD8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3CFED0-BBE5-93C2-AF12-2528C56F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B2B2D2-A3B0-97BB-FDE9-7F10FCCF7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68E572-0FCF-4892-E156-B5D7C436F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6518F2-CBCB-D12E-C183-E1771BFB44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7A3CC7-8D39-99B7-EFAF-F20CC59E7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9E466F9-6009-352D-71B2-6C6F51CA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96B373-DCE6-FB32-E3A2-95D81390B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43AFDBBB-2D76-62E9-86DF-E849AF256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E4DABC2-BD43-9371-40FD-F025D21BE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2146638"/>
            <a:ext cx="7782106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solidFill>
                  <a:schemeClr val="tx2"/>
                </a:solidFill>
                <a:latin typeface="Aptos Display"/>
              </a:rPr>
              <a:t>6. </a:t>
            </a:r>
            <a:r>
              <a:rPr lang="lt-LT" sz="2400" b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</a:t>
            </a: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Kaip apibrėžiamas laisvasis (savasis) svyravimas?</a:t>
            </a:r>
          </a:p>
          <a:p>
            <a:pPr marL="0" indent="0">
              <a:buNone/>
            </a:pP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lt-LT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a) Tai svyravimas, kurį sukelia sistemą veikiančios vidinės jėgos.</a:t>
            </a:r>
            <a:endParaRPr lang="lt-LT" b="1" u="sng">
              <a:solidFill>
                <a:schemeClr val="accent6"/>
              </a:solidFill>
              <a:latin typeface="Aptos Display"/>
            </a:endParaRP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Svyravimas, kurį sukelia periodiškai kintanti išorinė jėga.</a:t>
            </a:r>
          </a:p>
          <a:p>
            <a:pPr marL="0" indent="0">
              <a:buNone/>
            </a:pPr>
            <a:br>
              <a:rPr lang="lt-LT" sz="2400">
                <a:latin typeface="Aptos Display"/>
                <a:ea typeface="+mn-lt"/>
                <a:cs typeface="+mn-lt"/>
              </a:rPr>
            </a:b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Svyravimas mažėjančia amplitude.</a:t>
            </a:r>
            <a:br>
              <a:rPr lang="lt-LT" sz="2400">
                <a:latin typeface="Aptos Display"/>
                <a:ea typeface="+mn-lt"/>
                <a:cs typeface="+mn-lt"/>
              </a:rPr>
            </a:br>
            <a:endParaRPr lang="lt-LT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endParaRPr lang="lt-LT" sz="2400">
              <a:latin typeface="Aptos Display"/>
              <a:ea typeface="+mn-lt"/>
              <a:cs typeface="+mn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F173B75-B567-F5EB-6723-70F81AC6E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BB5292-1FCC-D9A1-82D0-6D77B0CCA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F5E88E-772F-9C28-42D1-2D43A653F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1A6D1F-296F-4D8D-4020-9A64557878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6DD41C-32E5-3572-B658-A0406FF7E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577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05683-5057-86F4-9345-3DAC9BB6B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3CD32AD-81D8-60C2-9B70-7B9999992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462789-74C4-5CA9-4AED-4B58568CD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EFF97D-D8FC-4952-C2CF-BEBC82AE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8DBE60A-87FA-BBF5-95F8-4F1A2D8C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F5C4148-6530-A16E-7E4D-9A4AF2ED1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44968BE-D2C6-3293-4E03-D63FCC911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71052B3-E675-058B-6C5D-FCCE5E98D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54A6359A-3744-B19A-A0FD-6FE4DDA7C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5E07948-8F9D-8D25-591E-74742A07E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322" y="2243095"/>
            <a:ext cx="10997119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7.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Kokia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raide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žymimas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periodas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?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a) f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b) n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c) T</a:t>
            </a:r>
          </a:p>
          <a:p>
            <a:pPr>
              <a:buNone/>
            </a:pPr>
            <a:endParaRPr lang="lt-LT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8F27CE-2D8E-C8AD-29FA-371555374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FDD04A-0C00-7007-E140-0F360450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5E1512-6278-ABDF-196B-171926BE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F518A8-0394-3CE3-C338-AB3006405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ED1E447-77B0-8F7F-2E44-0D6E67213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 descr="Paveikslėlis, kuriame yra animacija, menas&#10;&#10;Dirbtinio intelekto sugeneruotas turinys gali būti neteisingas.">
            <a:extLst>
              <a:ext uri="{FF2B5EF4-FFF2-40B4-BE49-F238E27FC236}">
                <a16:creationId xmlns:a16="http://schemas.microsoft.com/office/drawing/2014/main" id="{F06930B8-DC5A-4916-B73E-24F7A7EF1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129" y="2149324"/>
            <a:ext cx="3252592" cy="347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0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AF9CF-9320-BEB3-8BAC-FA5CFE52C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456FA48-1810-C259-DB1B-1B85A5C04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4A7817-D30C-C7DD-52BA-7E2811F6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8B6B02-105F-BF08-3048-90E9965A6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4B7EC7B-B8F9-D8A7-3909-B6812351E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5380198-98A0-580C-6F86-3F51A1272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72493E-F1C3-E132-F865-815EC259B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73229E3-85B8-C133-2A8F-8B321C62E3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3BBB50FC-CB85-8A09-5A19-236F22B5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CD27152-4A50-C0B9-BC63-BCAC7D9E2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322" y="2243095"/>
            <a:ext cx="10997119" cy="357203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7.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Kokia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raide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žymimas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periodas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?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a) f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b) n</a:t>
            </a: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r>
              <a:rPr lang="en-US" sz="2400" b="1" u="sng">
                <a:solidFill>
                  <a:schemeClr val="accent6"/>
                </a:solidFill>
                <a:latin typeface="Aptos Display"/>
              </a:rPr>
              <a:t>c) T</a:t>
            </a:r>
          </a:p>
          <a:p>
            <a:pPr>
              <a:buNone/>
            </a:pPr>
            <a:endParaRPr lang="lt-LT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1694FA8-60D9-C178-3499-C75D89FF2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05B1F0A-D23C-092F-A38C-E3C871A42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EC0DF6D-3629-E9CD-87CF-19AA458BC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AA812A8-FBDA-597A-4DB9-3ACDA8BC9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B1BDDB-F38B-5535-3EFC-9D670EBB36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28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91E33-79A9-C130-A7FC-D466B19B1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785CC5-124E-079C-1358-1AA9692D3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058840-E600-274C-3C2B-816079BC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F26088-CF14-5AA6-AA93-97BA7FF6D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4C6FFB1-5045-5ED9-E708-1439E56A0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C0C136-8494-E19C-5DD6-BE41CEDCE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0B51338-62CE-8338-6FAF-44B881D40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9AFC84-F02E-3FD2-953D-AB2A69EA3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A03D93E7-BC0D-9B88-7D71-27DA092F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B9F771E-EA1D-3F0D-C50F-E71E1CDC4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1894664"/>
            <a:ext cx="7281308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8. Kas yra matematinė svyruoklė?</a:t>
            </a:r>
            <a:endParaRPr lang="lt-LT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a) Svyravimas, kurį sukelia sistemą veikiančios vidinės jėgos.</a:t>
            </a:r>
            <a:endParaRPr lang="lt-LT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b) Sistema, sudaryta iš mažo kūno, pakabinto ant ilgo netįsaus siūlo, kurio masė labai maža, palyginti su kūno mase.</a:t>
            </a:r>
            <a:endParaRPr lang="lt-LT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 dirty="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c) Periodiškai kintanti išorinė jėga.</a:t>
            </a:r>
            <a:br>
              <a:rPr lang="lt-LT" sz="2400" dirty="0">
                <a:latin typeface="Aptos Display"/>
              </a:rPr>
            </a:br>
            <a:endParaRPr lang="lt-LT" sz="2400" dirty="0">
              <a:solidFill>
                <a:schemeClr val="accent1">
                  <a:lumMod val="49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A9F771-4F5C-7161-9CAF-D1D7F035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04FBCB6-A2E3-0B4C-DA48-41635A7D0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0C067A4-5237-DD5A-713F-3778B1E81C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7B4A21B-3547-89FC-A3E4-D7F2EF78E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0B76402-10C2-6A15-07FE-F61490AAE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16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3529B-766F-F863-1BC5-98D7D0B5E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CB726EB-A442-FBA8-238A-94CB22184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8E4534-159B-EA33-6FC0-550ACEE0C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D6E9CE-0913-C620-9378-5BEF11376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85B181-CDF2-A33D-3D4C-56DA28CC5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163AB70-5BD4-3983-AB51-1B8ECB49B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FEC4456-0E7F-CBEF-67B9-2A31267C4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F9B597-7608-665C-F87D-E0BD77394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8AE30B71-A70D-AF0A-67E5-2E6D3D77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7BC44A-4C7A-4358-2F19-D453177B7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28" y="1894664"/>
            <a:ext cx="7448078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8. Kas yra matematinė svyruoklė?</a:t>
            </a:r>
            <a:endParaRPr lang="lt-LT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a) Svyravimas, kurį sukelia sistemą veikiančios vidinės jėgos.</a:t>
            </a:r>
            <a:endParaRPr lang="lt-LT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 b="1" u="sng">
                <a:solidFill>
                  <a:schemeClr val="accent6"/>
                </a:solidFill>
                <a:latin typeface="Aptos Display"/>
              </a:rPr>
              <a:t>b) Sistema, sudaryta iš mažo kūno, pakabinto ant ilgo netįsaus siūlo, kurio masė labai maža, palyginti su kūno mase.</a:t>
            </a:r>
            <a:endParaRPr lang="lt-LT" b="1" u="sng">
              <a:solidFill>
                <a:schemeClr val="accent6"/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c) Periodiškai kintanti išorinė jėga.</a:t>
            </a:r>
            <a:br>
              <a:rPr lang="lt-LT" sz="2400"/>
            </a:br>
            <a:endParaRPr lang="lt-LT" sz="2400">
              <a:solidFill>
                <a:schemeClr val="accent1">
                  <a:lumMod val="49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FB24CB-8BD8-33E3-B197-B1F6908F0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0DFEF76-5DC2-BBA5-AF1A-E1EEE405F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305099F-682D-EDB6-6D7A-FCDE9DC9B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688AB45-B28D-1A2B-7671-5C9466EB6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93AFA03-D0FD-D58B-2B8F-23C37252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1A7DCCB-9CA0-0F9B-5684-F459814BA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650" y="2402354"/>
            <a:ext cx="2788998" cy="2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8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17E570-FF87-9244-2C56-3F6D1C35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25BFA7-49EE-D1FF-1D8A-58D501289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7A985-4041-4A33-0F5D-61E70C412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60B482-5536-E45E-3B21-6C58F0109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9A77117-00B9-D64C-B38C-B4EDED54C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83ACE4-6CD3-A0D3-2519-E7FBA4EF0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6C412AB-FA59-43AD-43E0-4A0C59D22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293A15-9F64-E509-9349-0A6FC3E87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04B01F6E-CA0F-A920-1DEF-30CBA5257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652F31-07F0-65B9-8D94-4D066766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10997119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9. Kaip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apskaičiuojamas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laisvojo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kritimo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pagreitis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  <a:endParaRPr lang="en-US" sz="2400" b="1">
              <a:solidFill>
                <a:schemeClr val="accent1">
                  <a:lumMod val="49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BAA960-50D7-8E5E-2F22-935BAAA92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6B09FB2-5371-59B7-A871-A3D8F56FB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585FFA7-CF32-CDBB-5331-5D0B71311F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E33CE51-D295-16C1-8752-08CE45131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B11EA62-0B81-D4C3-B788-5E0E38ADF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aveikslėlis 8" descr="Paveikslėlis, kuriame yra tekstas, ekrano kopija, rankraštis, Šriftas&#10;&#10;Dirbtinio intelekto sugeneruotas turinys gali būti neteisingas.">
            <a:extLst>
              <a:ext uri="{FF2B5EF4-FFF2-40B4-BE49-F238E27FC236}">
                <a16:creationId xmlns:a16="http://schemas.microsoft.com/office/drawing/2014/main" id="{8C624ED1-02FD-49DD-2531-8C98E12EB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48" y="3065603"/>
            <a:ext cx="3283352" cy="332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2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40336-B644-23DD-0684-0C2E73AE5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1C2219-73DA-0668-FC35-8A6E1F1B7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29FAC-467C-75A5-6F98-6C5FA5D2E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34BE10-26EE-D71A-7515-C9117D4AC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5617FBC-77D1-D419-883F-666DBB948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ED8D166-CA7A-45B3-0A62-0FB2EE4AF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15A3521-5C6C-5F34-D74B-8637222E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166776D-1EBC-7A37-CBB5-3DC7C1C93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A7BF37A1-C67A-F4FD-B324-6F3C2C126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37A7D46-2966-7F33-8123-7D8C24B89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10997119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9. Kaip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apskaičiuojamas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laisvojo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kritimo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pagreitis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  <a:endParaRPr lang="en-US" sz="2400" b="1">
              <a:solidFill>
                <a:schemeClr val="accent1">
                  <a:lumMod val="49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F52088-EAB1-6E7A-B231-55488FB89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74B08D-8F77-F2CB-3DB1-974D68020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CA6879-935D-B603-2447-9A14D2D524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AF785B-60ED-470B-53CF-E773BE7FD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E526267-45A6-B0BC-669B-30FD8FE3E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aveikslėlis 3" descr="Paveikslėlis, kuriame yra tekstas, rankraštis, ekrano kopija, Šriftas&#10;&#10;Dirbtinio intelekto sugeneruotas turinys gali būti neteisingas.">
            <a:extLst>
              <a:ext uri="{FF2B5EF4-FFF2-40B4-BE49-F238E27FC236}">
                <a16:creationId xmlns:a16="http://schemas.microsoft.com/office/drawing/2014/main" id="{224789C4-D2A6-9A0B-E047-B28FC5F82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52" y="3051797"/>
            <a:ext cx="2758994" cy="33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0E5C8-6CFB-3D43-6C51-E010708D9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403F53-7FA3-6823-6103-908AE6D7A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89770E-5790-85CA-53F6-30B8E22C8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258C9D-7661-875F-50D4-3EF7B91F4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FAC09A-BC56-16E3-FC87-3CD6A2D47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1443FD0-9A6F-8345-E9F5-27B678937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2656B1-DBA2-E479-0B6C-56D97F14C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71F6CDC-76D1-7E42-4D5C-0A0D4CE5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E8AF9B26-499A-8D68-7F3D-535BC291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62EDE08-2B24-B341-6DDC-0A21DE205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12501827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10. </a:t>
            </a:r>
            <a:r>
              <a:rPr lang="en-US" sz="2400" b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Kas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dažnis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 </a:t>
            </a:r>
            <a:endParaRPr lang="en-US" sz="24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Tai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laiko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tarpas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per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įvyksta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visi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svyravimai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Tai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skaičius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per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sekundę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Tai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atstumas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tarp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dviejų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kraštutinių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taškų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br>
              <a:rPr lang="en-US" sz="2400" dirty="0">
                <a:latin typeface="Aptos Display"/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br>
              <a:rPr lang="en-US" dirty="0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7E2E6E-0402-A9D3-71B6-8BFB03272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DAD5BCD-A6BB-148F-B6B5-49951B3DD0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7D79590-A41B-9AD7-AB50-EF4AD0BB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23A523C-9826-001D-FD52-0E9B557F4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0ED4C0F-D442-F6A2-CDD9-8B9733E0F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5B9CDB6D-4ECB-5EC5-DFE1-D97AC6F76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680" y="1846611"/>
            <a:ext cx="2908778" cy="388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57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2DD4DD-4B6C-36B5-127F-25A6AF7BE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451D1A-C637-F35C-A7D5-F9F8F033E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31654E-81B5-A1D3-E22A-66B2780E9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F3C58A-5FE5-A6AE-AF99-C61656E0E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FD4D0E9-DE6E-4222-F561-1CF6EC840D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45C5BE7-F4DE-BACD-4A4D-54DC6E2CC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74C6682-2C51-3ED5-096E-BBEB4475E3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AC7C7B-EC5B-D000-5384-9D220FBFE5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23100A06-298E-AF51-D005-A912EE44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D706CD8-ACC3-A72F-F427-A56482DB3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12501827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10. </a:t>
            </a:r>
            <a:r>
              <a:rPr lang="en-US" sz="2400" b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 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Kas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dažnis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 </a:t>
            </a:r>
            <a:endParaRPr lang="en-US" sz="24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Tai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laiko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tarpas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per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įvyksta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visi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svyravimai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b) Tai </a:t>
            </a:r>
            <a:r>
              <a:rPr lang="en-US" sz="2400" b="1" u="sng" dirty="0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svyravimų</a:t>
            </a:r>
            <a:r>
              <a:rPr lang="en-US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dirty="0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skaičius</a:t>
            </a:r>
            <a:r>
              <a:rPr lang="en-US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per </a:t>
            </a:r>
            <a:r>
              <a:rPr lang="en-US" sz="2400" b="1" u="sng" dirty="0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dirty="0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sekundę</a:t>
            </a:r>
            <a:r>
              <a:rPr lang="en-US" sz="2400" b="1" u="sng" dirty="0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>
              <a:buNone/>
            </a:pPr>
            <a:br>
              <a:rPr lang="en-US" sz="2400" dirty="0">
                <a:latin typeface="Aptos Display"/>
                <a:ea typeface="+mn-lt"/>
                <a:cs typeface="+mn-lt"/>
              </a:rPr>
            </a:b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Tai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atstumas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tarp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dviejų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kraštutinių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taškų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br>
              <a:rPr lang="en-US" sz="2400" dirty="0">
                <a:latin typeface="Aptos Display"/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br>
              <a:rPr lang="en-US" dirty="0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0EE46C-2C47-DC3D-23FE-8A24A900B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CBD73C-284A-FEF3-B5C7-D31192843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DCC697-3C1C-B844-E341-5A7EF8BB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7506D10-BCCD-8C66-8156-E80AF14EA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7647BC8-58B1-F4EF-9879-AE7CAA29B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563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6CBF72-92C4-9136-4E22-2D427C08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06BC0B-81C1-5990-A18B-03D3210D0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783B0-3F6E-8BA0-7570-166E910EA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C492FC-9B3F-98E5-8485-C5B5A3FCD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49F9A9D-6E00-EB87-CD5D-FDD39821D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7384C67-F7CF-7F73-5169-5F6CBC331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FF1AC5-652A-FE68-C8DE-FDB818CFF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C542B1-564D-A9E2-C1C0-07154FE977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FE09DEE2-0BEE-D1E5-376D-3184F8C4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A62FBA0-CC14-EBA5-75E8-AC4A9119F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9307691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11.  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Kokiais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vienetais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matuojamas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dažnis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 </a:t>
            </a:r>
          </a:p>
          <a:p>
            <a:pPr marL="0" indent="0">
              <a:buNone/>
            </a:pPr>
            <a:endParaRPr lang="en-US" sz="2400" b="1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Sekundėmis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(s)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Metrais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(m) 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 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Hercais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(Hz)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 sz="2400"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96335A-EC7B-1CBB-075F-3ADC56EA6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9F11C08-B134-0424-B162-C364B61AB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A092039-035F-40A2-CD85-273303737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A176CAC-6395-70C0-9207-1A90CD22F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FB3721D-84D3-96D9-3BA0-54A2A97E9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390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04EEA-61F3-272C-9249-CB816783D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FB7D97-3F34-F7FC-EA3A-1FC8B765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A4FA53-BE61-CBE2-68F7-4084B86B4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49A19F-40FE-BFAF-6669-E10E994C5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FEF4B46-5713-AD3F-D1A7-92FBF5D87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DC0FFF-D987-FCD9-C4C0-1733ABC38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19F8444-A9F9-F351-A5B4-64610FE19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175D59-BAA6-EACB-D834-A8C3AEC24C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94757F9E-FC92-12D7-AF88-CA8E42B7B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F871760-5570-60F2-B82F-D270014B5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9307691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11.  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Kokiais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vienetais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matuojamas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dažnis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 </a:t>
            </a:r>
          </a:p>
          <a:p>
            <a:pPr marL="0" indent="0">
              <a:buNone/>
            </a:pPr>
            <a:endParaRPr lang="en-US" sz="2400" b="1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Sekundėmis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(s)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Metrais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(m) 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c) 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Hercais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(Hz) </a:t>
            </a:r>
            <a:endParaRPr lang="en-US" sz="2400" b="1" u="sng">
              <a:solidFill>
                <a:schemeClr val="accent6"/>
              </a:solidFill>
              <a:latin typeface="Aptos Display"/>
            </a:endParaRPr>
          </a:p>
          <a:p>
            <a:pPr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 sz="2400"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5D66B1-D504-9E99-63E5-E62D7F37C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4C48ED-C149-7675-C1B7-36A093F95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732D7F-50A9-92F2-8A01-3C601C265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B16748-AA39-8771-30D0-F510785D0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5B6ECF-2FA9-428F-568E-EE4CAD65F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C3E262A-77AE-0A47-5DC4-6E5047470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802" y="2305898"/>
            <a:ext cx="2788998" cy="2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95F16-2A95-7F44-28EC-927FACFC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59DD805-8488-26BC-B1B5-EE0F2B56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A42CB9-9CA0-93CD-B5EA-95C94E664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582DA3-258A-6A7B-EE01-5D3D0F2DD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E896CD-5106-E461-45BF-B1DFCA7C60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806C24-D49C-B009-F28D-E1E9296B9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75859C2-F572-E2AB-9BC7-E91C79133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A902CE2-FAC5-67C7-9449-AD94C2633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5B8B386D-1836-1A0F-7827-6BF7B73C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03FE40E-CCEA-571E-CEB9-8E2692BE5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77" y="1885019"/>
            <a:ext cx="9443522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12.  Kas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amplitudė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Didžiausias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atstumas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kuriuo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svyruojantis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kūnas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nutolsta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nuo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pusiausvyros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padėties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Laiko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tarpas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per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kūnas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susvyruoja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kartą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endParaRPr lang="en-US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Svyravimų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skaičius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per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sekundę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br>
              <a:rPr lang="en-US" sz="2400">
                <a:latin typeface="Aptos Display"/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B342A3-9CCD-7192-52E7-265603AAC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5970E73-2AD4-BE47-AB68-C2FAB8B86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775C5C-180C-30DA-96D0-5EFAA6731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5448C3C-AFE5-2EB2-F6CA-73B57331A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458855-59D1-9B04-49F3-0A6AD96F0F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400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40986-C304-1257-063D-31BCEF28D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06ACBA-9E53-B454-2E85-9CA275526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B53E40-7B1F-FAFC-ED63-42F7C832C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22F43F-9D18-343F-627C-AE85183A5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9F38FE-7463-23B1-4DB8-FD2E1A93C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419CE57-25CC-4379-0BD5-952ADAFC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DB9A61-AAA3-0DC6-705C-BEF2EBD71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F0C6AF0-55B7-C836-05A6-0D6BF3E9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5C1A48ED-8A0F-EC46-48B2-A37B6C93B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A779F16-6031-A32A-3B6B-A873004EA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840" y="2106866"/>
            <a:ext cx="9122444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12.  Kas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amplitudė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Didžiausias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atstumas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kuriuo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svyruojantis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kūnas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nutolsta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nuo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pusiausvyros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b="1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padėties</a:t>
            </a:r>
            <a:r>
              <a:rPr lang="en-US" sz="2400" b="1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Laiko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tarpas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per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kūnas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susvyruoja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kartą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endParaRPr lang="en-US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Svyravimų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skaičius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per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vieną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sekundę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br>
              <a:rPr lang="en-US" sz="2400">
                <a:latin typeface="Aptos Display"/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AF8208-E353-01AD-D359-EB528AA9D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25F33B-3E1D-97A6-DCDE-53603339E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8B5F24B-E15D-7D80-323E-CA6FBE4EB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0F2F421-F39C-7BA8-7AA6-26EB7A3D9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07C231D-1CF3-9010-1E70-AF2EA02C7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72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80A717-2426-4453-B6DE-15970C167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BED0B-C7A5-D65F-5963-14D6B9727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5E2B9-D635-4BB1-4B27-EBC33668A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6E029F-FF6D-491B-17AE-26A46E3B4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31DDC5D-9B5B-222E-E9EB-B5E2A904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3769909-1C37-2915-BFD6-E70E3B4D6B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9EAF0F-99C0-69F9-E08A-411D07F70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2C1004-7971-D92A-A5C9-5A2E51AB2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78863DC8-91D9-0542-636F-DB1C7920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D19053-B9BD-D347-0D26-58301F960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62" y="2049257"/>
            <a:ext cx="9952671" cy="153344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13.  Kas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priverstinis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kurio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amplitudė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nuolat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mažėja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dėl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trinties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sukelia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tik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vidinės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sistemos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jėgos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c) Tai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sukelia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periodiškai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kintanti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išorinė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jėga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  <a:br>
              <a:rPr lang="en-US" sz="2400">
                <a:latin typeface="Aptos Display"/>
                <a:ea typeface="+mn-lt"/>
                <a:cs typeface="+mn-lt"/>
              </a:rPr>
            </a:br>
            <a:endParaRPr lang="en-US" sz="2400">
              <a:ea typeface="+mn-lt"/>
              <a:cs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B59C5BF-81A1-1023-78D3-821287CDD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58757D5-70B1-EBA0-5CCB-75CB727FED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8205ACB-21A2-CFF8-3DF8-B1D0618C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B8C781-43ED-FD2B-CBBA-8F4BBE284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DE5B88F-DA41-2323-41E7-3CB12225C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aveikslėlis 4" descr="Paveikslėlis, kuriame yra animacija, menas&#10;&#10;Dirbtinio intelekto sugeneruotas turinys gali būti neteisingas.">
            <a:extLst>
              <a:ext uri="{FF2B5EF4-FFF2-40B4-BE49-F238E27FC236}">
                <a16:creationId xmlns:a16="http://schemas.microsoft.com/office/drawing/2014/main" id="{EF4243E6-5379-50E0-8EBF-D53995EEC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129" y="2149324"/>
            <a:ext cx="3252592" cy="347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8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CD8F0-0486-01A4-C419-C48E1304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AEDED5-8E52-E30F-B10C-FF60491B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770F5D-E234-0F0C-24C8-E12750D07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DE4192-3DA5-D85B-4CC2-26D67DFA4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D80A2A6-CFA3-8D89-6F9E-9E079AF86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B40FE96-AC4F-EF81-57C2-7A5077DD6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AC628-4FE7-DE18-A7FA-AE090C502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A5386D-02D5-8433-71F1-73136D5EA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6DC99E9D-BA1C-3E1A-863E-F3A3E0CF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222D5B2-BD31-074A-E9C0-D66AA3A5F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9307691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13.  Kas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yra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priverstinis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?</a:t>
            </a:r>
          </a:p>
          <a:p>
            <a:pPr marL="0" indent="0">
              <a:buNone/>
            </a:pPr>
            <a:br>
              <a:rPr lang="en-US" sz="2400">
                <a:latin typeface="Aptos Display"/>
                <a:ea typeface="+mn-lt"/>
                <a:cs typeface="+mn-lt"/>
              </a:rPr>
            </a:b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kurio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amplitudė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nuolat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mažėja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dėl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trinties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b)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sukelia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tik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vidinės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sistemos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jėgos</a:t>
            </a:r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c) Tai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svyravimas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kurį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sukelia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periodiškai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kintanti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išorinė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u="sng" err="1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jėga</a:t>
            </a:r>
            <a:r>
              <a:rPr lang="en-US" sz="2400" u="sng">
                <a:solidFill>
                  <a:schemeClr val="accent6"/>
                </a:solidFill>
                <a:latin typeface="Aptos Display"/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C19DE53-E14B-C6B2-A933-3E96DCF58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77CA8B-F5F8-8633-4CCE-7EE8FEEC76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206DA7F-EA23-A8E2-39F1-C9B103430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070C734-9083-F78C-0062-C2C95749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6F906A1-FDFB-1419-2611-FA427D5C0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533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3865B-DE60-CC4B-ECE0-7E8D329F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32FB731-BF7A-DD47-603E-E3ACEB76C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561134-3765-F05C-B218-B4D24772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5FACE6-B4EF-FD65-1158-5981AA1EA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B785CB-EC87-785E-7034-734CF7BB86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198F639-9269-795B-7B59-D2051CF18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B6D84F4-D846-8953-3A63-C9B557AA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6457C4-D873-D1FF-F2B5-40FAE215F2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7B8AD577-1255-AD39-120F-DB595FE74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421A847-8282-7BA6-25A7-27DECDD5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9307691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 sz="2400"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323AB7-DD9E-4A27-9389-E148E0FBB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6BC3633-3324-079A-A95D-1A32930A4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447D248-D892-D399-BEFF-7FA38D1F9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EA0C17-0CC6-CC09-C3DC-168D1BD9E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7A57129-0D00-81B5-8578-E285C4C13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E243497-F02C-EE00-D004-777037F96389}"/>
              </a:ext>
            </a:extLst>
          </p:cNvPr>
          <p:cNvSpPr txBox="1"/>
          <p:nvPr/>
        </p:nvSpPr>
        <p:spPr>
          <a:xfrm>
            <a:off x="1346548" y="2489548"/>
            <a:ext cx="609600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14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. Kas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yra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slopinamasis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?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pPr algn="l"/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a)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didėjančia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amplitude.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b) 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mažėjančia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amplitude.</a:t>
            </a:r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pPr algn="l"/>
            <a:endParaRPr lang="en-US" sz="2400" i="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pPr algn="l"/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c)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pastovia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amplitude.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1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B839FE-F75B-02A1-59C6-3DDF05B3B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EABA8AF-F2EC-11AE-4958-47B3D3312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FF3CE8-9BB4-BFFD-DA42-B200978AE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8C9270-D56B-87F0-B563-1C71FCEB6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5C98FA-5ACE-24A0-0B32-4D9AB3629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06C159-5D77-0124-F332-212F3852E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AD3968-D90E-1F34-7A7D-65CEFF87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FC73FCA-A2A8-51B1-B8D6-33A3553A3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2968F85C-08E0-17B9-F853-DF2388F0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330" y="363142"/>
            <a:ext cx="5716114" cy="748762"/>
          </a:xfrm>
        </p:spPr>
        <p:txBody>
          <a:bodyPr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Testas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E28B5D7-ABC7-88EC-F0E2-EDEC6FE51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423" y="2145449"/>
            <a:ext cx="9307691" cy="15434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lt-LT" sz="1200" b="1">
              <a:solidFill>
                <a:srgbClr val="E6E8F0"/>
              </a:solidFill>
            </a:endParaRPr>
          </a:p>
          <a:p>
            <a:pPr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accent1">
                  <a:lumMod val="49000"/>
                </a:schemeClr>
              </a:solidFill>
              <a:latin typeface="apatos display"/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 sz="2400">
                <a:ea typeface="+mn-lt"/>
                <a:cs typeface="+mn-lt"/>
              </a:rPr>
            </a:br>
            <a:endParaRPr lang="en-US" sz="2400">
              <a:solidFill>
                <a:schemeClr val="accent1">
                  <a:lumMod val="49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66B45E-8733-36A7-9224-BA370573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B28CAA1-1FF1-24E8-A3E1-B911E160A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2006F5E-8435-9204-097B-2787BD5BC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1BC67D5-B135-DD6E-0B81-AE9880349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AC5EA01-16E9-7EBB-F0E2-D304B0CC1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AF317D6-E859-C34F-0AB9-7A69F4F67C9A}"/>
              </a:ext>
            </a:extLst>
          </p:cNvPr>
          <p:cNvSpPr txBox="1"/>
          <p:nvPr/>
        </p:nvSpPr>
        <p:spPr>
          <a:xfrm>
            <a:off x="1346548" y="2489548"/>
            <a:ext cx="609600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14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. Kas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yra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slopinamasis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?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pPr algn="l"/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a)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didėjančia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amplitude.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r>
              <a:rPr lang="en-US" sz="2400" b="1" i="0" u="sng">
                <a:solidFill>
                  <a:schemeClr val="accent6"/>
                </a:solidFill>
                <a:latin typeface="Aptos Display"/>
                <a:ea typeface="Google Sans"/>
                <a:cs typeface="Google Sans"/>
              </a:rPr>
              <a:t>b) </a:t>
            </a:r>
            <a:r>
              <a:rPr lang="en-US" sz="2400" b="1" i="0" u="sng" err="1">
                <a:solidFill>
                  <a:schemeClr val="accent6"/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b="1" i="0" u="sng">
                <a:solidFill>
                  <a:schemeClr val="accent6"/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b="1" i="0" u="sng" err="1">
                <a:solidFill>
                  <a:schemeClr val="accent6"/>
                </a:solidFill>
                <a:latin typeface="Aptos Display"/>
                <a:ea typeface="Google Sans"/>
                <a:cs typeface="Google Sans"/>
              </a:rPr>
              <a:t>mažėjančia</a:t>
            </a:r>
            <a:r>
              <a:rPr lang="en-US" sz="2400" b="1" i="0" u="sng">
                <a:solidFill>
                  <a:schemeClr val="accent6"/>
                </a:solidFill>
                <a:latin typeface="Aptos Display"/>
                <a:ea typeface="Google Sans"/>
                <a:cs typeface="Google Sans"/>
              </a:rPr>
              <a:t> amplitude.</a:t>
            </a:r>
            <a:endParaRPr lang="en-US" sz="2400" b="1" u="sng">
              <a:solidFill>
                <a:schemeClr val="accent6"/>
              </a:solidFill>
              <a:latin typeface="Aptos Display"/>
              <a:ea typeface="Google Sans"/>
              <a:cs typeface="Google Sans"/>
            </a:endParaRPr>
          </a:p>
          <a:p>
            <a:pPr algn="l"/>
            <a:endParaRPr lang="en-US" sz="2400" i="0">
              <a:solidFill>
                <a:schemeClr val="accent1">
                  <a:lumMod val="49000"/>
                </a:schemeClr>
              </a:solidFill>
              <a:latin typeface="Aptos Display"/>
              <a:ea typeface="Google Sans"/>
              <a:cs typeface="Google Sans"/>
            </a:endParaRPr>
          </a:p>
          <a:p>
            <a:pPr algn="l"/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c)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Svyravimas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</a:t>
            </a:r>
            <a:r>
              <a:rPr lang="en-US" sz="2400" b="0" i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pastovia</a:t>
            </a:r>
            <a:r>
              <a:rPr lang="en-US" sz="2400" b="0" i="0">
                <a:solidFill>
                  <a:schemeClr val="accent1">
                    <a:lumMod val="49000"/>
                  </a:schemeClr>
                </a:solidFill>
                <a:latin typeface="Aptos Display"/>
                <a:ea typeface="Google Sans"/>
                <a:cs typeface="Google Sans"/>
              </a:rPr>
              <a:t> amplitude.</a:t>
            </a:r>
          </a:p>
          <a:p>
            <a:endParaRPr lang="en-US" sz="2400">
              <a:solidFill>
                <a:schemeClr val="accent1">
                  <a:lumMod val="49000"/>
                </a:schemeClr>
              </a:solidFill>
            </a:endParaRPr>
          </a:p>
          <a:p>
            <a:pPr algn="ctr"/>
            <a:endParaRPr lang="lt-LT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DC187629-38B1-D358-0F01-3B4BD0261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802" y="2305898"/>
            <a:ext cx="2788998" cy="2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9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DDACD-B814-5BB6-9717-A1C669F9A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40633E-F669-94EB-1511-22F91FC47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724110-A475-5EDE-A104-2617D9213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3E4DBF8-6C4E-CD6A-B1B2-4EC01D48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518679"/>
            <a:ext cx="9833548" cy="53896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1 uždavinys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DFB031-90B4-158E-9F45-DF0E3336F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35C8644-CC04-B716-E815-D679AEEDA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A60B5B-083F-6EC7-D947-B91C7B1DD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B488667-AC12-8AB2-7ABF-5CE3BF316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4C937A8-362D-B4BD-014F-054D866EF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1FC9FE2-5824-B4FC-FD35-56361D5E7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635" y="1289635"/>
            <a:ext cx="9833548" cy="2693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1. Prie spyruoklės prikabintas vežimėlis per 8 sekundes susvyruoja 32 kartus. Apskaičiuokite vežimėlio svyravimo periodą ir dažnį.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F1FA2B-1202-0B1F-A60C-3009C84A4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D882D8D-1435-725A-0F8C-DA19EDC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367E12A-F099-D270-5D42-14E760E6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C5F0CC-C702-665E-07ED-6F5416498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63BD7BA-2DB9-3289-D49E-2ADF69D9E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tačiakampis 3">
            <a:extLst>
              <a:ext uri="{FF2B5EF4-FFF2-40B4-BE49-F238E27FC236}">
                <a16:creationId xmlns:a16="http://schemas.microsoft.com/office/drawing/2014/main" id="{586EF52A-983F-87D1-A1F9-AF58CE199F10}"/>
              </a:ext>
            </a:extLst>
          </p:cNvPr>
          <p:cNvSpPr/>
          <p:nvPr/>
        </p:nvSpPr>
        <p:spPr>
          <a:xfrm>
            <a:off x="1058971" y="2638377"/>
            <a:ext cx="6096000" cy="114704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u="sng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Duota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: t = 8 s; n = 32</a:t>
            </a:r>
          </a:p>
          <a:p>
            <a:pPr>
              <a:lnSpc>
                <a:spcPct val="150000"/>
              </a:lnSpc>
            </a:pPr>
            <a:r>
              <a:rPr lang="lt-LT" sz="2400" u="sng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Rasti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: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 T - ?; f - ?</a:t>
            </a:r>
            <a:endParaRPr lang="lt-LT" sz="2400">
              <a:solidFill>
                <a:schemeClr val="accent1">
                  <a:lumMod val="50000"/>
                </a:schemeClr>
              </a:solidFill>
              <a:latin typeface="Aptos Display"/>
            </a:endParaRPr>
          </a:p>
        </p:txBody>
      </p:sp>
      <p:pic>
        <p:nvPicPr>
          <p:cNvPr id="7" name="Paveikslėlis 6" descr="Paveikslėlis, kuriame yra tekstas, Šriftas, ekrano kopija, rankraštis&#10;&#10;Dirbtinio intelekto sugeneruotas turinys gali būti neteisingas.">
            <a:extLst>
              <a:ext uri="{FF2B5EF4-FFF2-40B4-BE49-F238E27FC236}">
                <a16:creationId xmlns:a16="http://schemas.microsoft.com/office/drawing/2014/main" id="{F937A893-721D-D167-F99F-8FC4D194B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855" y="2638908"/>
            <a:ext cx="2613226" cy="39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2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AFC90-B184-46B4-D376-AE993E85D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692FF5-4AC2-308F-903D-E0BDC8C7B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4C11F9-C3A3-881C-510D-F1CFC39B9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E020794-75D5-D4AF-2371-B95C1DCAC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518679"/>
            <a:ext cx="9833548" cy="53896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2 uždavinys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4D56DAA-9719-A39F-DAF4-EDA269BFC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DEBAF97-C0D2-AE2A-F93D-32EC84E4C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6445C9-EC52-97D8-377D-AC6847A1AF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2AA0B68-247F-BBC8-0D2C-ED4E55CAD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DB58273-F354-B00B-3F18-9C5CC0188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A1A2A2A-E08B-A0D8-63E3-056B4F7B5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635" y="1289635"/>
            <a:ext cx="9833548" cy="2693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2. Materialusis taškas susvyruoja 10 kHz dažniu. Apskaičiuokite to taško svyravimo periodą  bei susvyravimų skaičių per minutę.</a:t>
            </a:r>
            <a:endParaRPr lang="lt-LT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418755-8C3B-2278-ADA0-D89BA82C4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E942EEE-E4B0-9414-FA3E-AB97FEFD3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089816-A882-5AF9-460C-00AC82383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9832EEB-AF40-2D49-AEE8-93685E1614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8F82F7-C6D2-6393-8E21-780CE350D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tačiakampis 3">
            <a:extLst>
              <a:ext uri="{FF2B5EF4-FFF2-40B4-BE49-F238E27FC236}">
                <a16:creationId xmlns:a16="http://schemas.microsoft.com/office/drawing/2014/main" id="{E4C75AB9-18D9-CA4B-EB57-9F34641638D2}"/>
              </a:ext>
            </a:extLst>
          </p:cNvPr>
          <p:cNvSpPr/>
          <p:nvPr/>
        </p:nvSpPr>
        <p:spPr>
          <a:xfrm>
            <a:off x="1058971" y="2638377"/>
            <a:ext cx="6096000" cy="114704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u="sng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Duota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: f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 = 10 kHz = 10 000 Hz; t = 1 min = 60 s</a:t>
            </a:r>
            <a:endParaRPr lang="lt-LT" sz="2400">
              <a:solidFill>
                <a:schemeClr val="accent1">
                  <a:lumMod val="50000"/>
                </a:schemeClr>
              </a:solidFill>
              <a:latin typeface="Aptos Display"/>
            </a:endParaRPr>
          </a:p>
          <a:p>
            <a:pPr>
              <a:lnSpc>
                <a:spcPct val="150000"/>
              </a:lnSpc>
            </a:pPr>
            <a:r>
              <a:rPr lang="lt-LT" sz="2400" u="sng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Rasti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: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 T - ?; n - ?</a:t>
            </a:r>
            <a:endParaRPr lang="lt-LT" sz="2400">
              <a:solidFill>
                <a:schemeClr val="accent1">
                  <a:lumMod val="50000"/>
                </a:schemeClr>
              </a:solidFill>
              <a:latin typeface="Aptos Display"/>
            </a:endParaRPr>
          </a:p>
        </p:txBody>
      </p:sp>
      <p:pic>
        <p:nvPicPr>
          <p:cNvPr id="5" name="Paveikslėlis 4" descr="Paveikslėlis, kuriame yra tekstas, ekrano kopija, Šriftas, dizainas&#10;&#10;Dirbtinio intelekto sugeneruotas turinys gali būti neteisingas.">
            <a:extLst>
              <a:ext uri="{FF2B5EF4-FFF2-40B4-BE49-F238E27FC236}">
                <a16:creationId xmlns:a16="http://schemas.microsoft.com/office/drawing/2014/main" id="{AECC1A5F-DD8B-BCA0-81D4-D253B7238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810" y="2561381"/>
            <a:ext cx="3363772" cy="396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2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F47D5-CF13-DF25-E224-4C47F4BB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64CAA73-E5BE-C5D2-68C7-9DA39E59F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B05F0-8CFB-548A-0078-7AB67A2DF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163F5D1-87D6-6EF1-5B62-AF99E0BE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673008"/>
            <a:ext cx="9833548" cy="673999"/>
          </a:xfrm>
        </p:spPr>
        <p:txBody>
          <a:bodyPr anchor="b">
            <a:normAutofit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 3 uždavinys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E2BE28-A105-D035-02A8-2A03162CF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1CA89A-97AD-3F5C-0ED1-6ED1B7DBD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C34F7B9-8616-1050-ADB2-ECF173F0E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E315D22-896C-B4AF-2FE4-9BB0D1B93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F9F126F-DA9E-6A0B-1E1A-2D9B54FB6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621E22C-6E8E-0FB6-1A65-2AE419A64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39" y="1608632"/>
            <a:ext cx="9669575" cy="2693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3. 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  <a:ea typeface="+mn-lt"/>
                <a:cs typeface="+mn-lt"/>
              </a:rPr>
              <a:t>Per 2 s matematinė svyruoklė susvyruoja vieną kartą. Kokio ilgio yra ši svyruoklė?</a:t>
            </a:r>
            <a:endParaRPr lang="lt-LT" sz="2400">
              <a:solidFill>
                <a:schemeClr val="accent1">
                  <a:lumMod val="50000"/>
                </a:schemeClr>
              </a:solidFill>
              <a:latin typeface="Aptos Display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DC465B-CFBB-375D-13D5-95F0787E0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9CEB75-CDAC-8FA3-391E-15FB2654F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0AA66F-EB0B-B214-B7A0-497C38D5E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1976E0-0F13-7A37-AD91-79542201B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4CF3C7D-520B-198F-BC12-885FE44EA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tačiakampis 3">
            <a:extLst>
              <a:ext uri="{FF2B5EF4-FFF2-40B4-BE49-F238E27FC236}">
                <a16:creationId xmlns:a16="http://schemas.microsoft.com/office/drawing/2014/main" id="{5F49A01D-A53B-405B-30E7-779284B418EC}"/>
              </a:ext>
            </a:extLst>
          </p:cNvPr>
          <p:cNvSpPr/>
          <p:nvPr/>
        </p:nvSpPr>
        <p:spPr>
          <a:xfrm>
            <a:off x="952870" y="2975972"/>
            <a:ext cx="6096000" cy="46166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endParaRPr lang="en-US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895267-EE8B-BFB7-B573-3A4A62EB04AF}"/>
              </a:ext>
            </a:extLst>
          </p:cNvPr>
          <p:cNvSpPr txBox="1"/>
          <p:nvPr/>
        </p:nvSpPr>
        <p:spPr>
          <a:xfrm>
            <a:off x="684835" y="2821328"/>
            <a:ext cx="60960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u="sng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Duota</a:t>
            </a:r>
            <a:r>
              <a:rPr lang="lt-LT" sz="2400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: T</a:t>
            </a:r>
            <a:r>
              <a:rPr lang="lt-LT" sz="24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</a:t>
            </a:r>
            <a:r>
              <a:rPr lang="en-US" sz="2400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= 2 s</a:t>
            </a:r>
            <a:endParaRPr lang="en-US"/>
          </a:p>
          <a:p>
            <a:pPr marL="0" algn="l" rtl="0">
              <a:lnSpc>
                <a:spcPct val="150000"/>
              </a:lnSpc>
            </a:pPr>
            <a:r>
              <a:rPr lang="lt-LT" sz="2400" u="sng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Rasti</a:t>
            </a:r>
            <a:r>
              <a:rPr lang="lt-LT" sz="2400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:</a:t>
            </a:r>
            <a:r>
              <a:rPr lang="en-US" sz="2400" kern="1200">
                <a:solidFill>
                  <a:schemeClr val="accent1">
                    <a:lumMod val="49000"/>
                  </a:schemeClr>
                </a:solidFill>
                <a:latin typeface="Aptos Display"/>
              </a:rPr>
              <a:t> l - ?</a:t>
            </a:r>
          </a:p>
          <a:p>
            <a:pPr algn="ctr"/>
            <a:endParaRPr lang="lt-LT"/>
          </a:p>
        </p:txBody>
      </p:sp>
      <p:pic>
        <p:nvPicPr>
          <p:cNvPr id="17" name="Paveikslėlis 16" descr="Paveikslėlis, kuriame yra tekstas, rankraštis, Šriftas, ekrano kopija&#10;&#10;Dirbtinio intelekto sugeneruotas turinys gali būti neteisingas.">
            <a:extLst>
              <a:ext uri="{FF2B5EF4-FFF2-40B4-BE49-F238E27FC236}">
                <a16:creationId xmlns:a16="http://schemas.microsoft.com/office/drawing/2014/main" id="{CE0989B6-91E6-EDC4-42DE-3EA747F486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829" r="287" b="203"/>
          <a:stretch>
            <a:fillRect/>
          </a:stretch>
        </p:blipFill>
        <p:spPr>
          <a:xfrm>
            <a:off x="7580573" y="3132238"/>
            <a:ext cx="3792421" cy="2737095"/>
          </a:xfrm>
          <a:prstGeom prst="rect">
            <a:avLst/>
          </a:prstGeom>
        </p:spPr>
      </p:pic>
      <p:pic>
        <p:nvPicPr>
          <p:cNvPr id="23" name="Paveikslėlis 22" descr="Paveikslėlis, kuriame yra rankraštis, Šriftas, tekstas, tipografija&#10;&#10;Dirbtinio intelekto sugeneruotas turinys gali būti neteisingas.">
            <a:extLst>
              <a:ext uri="{FF2B5EF4-FFF2-40B4-BE49-F238E27FC236}">
                <a16:creationId xmlns:a16="http://schemas.microsoft.com/office/drawing/2014/main" id="{A968D749-46FE-168B-4B0E-4336EE71BA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31"/>
          <a:stretch>
            <a:fillRect/>
          </a:stretch>
        </p:blipFill>
        <p:spPr>
          <a:xfrm>
            <a:off x="3926229" y="2821329"/>
            <a:ext cx="252339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1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7572D-25CE-1883-A372-9A29FAD2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AFF50E-7CE8-E987-183B-B6B6F7BF8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DC4969-93C8-CDD6-2914-E46DF2356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C389621-A33D-9FE1-C57D-D52E0B11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740527"/>
            <a:ext cx="9833548" cy="45215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lt-LT" sz="4000" b="1">
                <a:solidFill>
                  <a:schemeClr val="tx2"/>
                </a:solidFill>
              </a:rPr>
              <a:t> 4 uždavinys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4DF3F2-C5E7-F337-1A24-D827A9317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7009EB2-2E5C-8BFD-631B-1803B4A89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531544-C0A2-8FDA-CF05-3BAB7932D8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65BBA1D-75BB-A904-FA65-29B372AD8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21222FA-2D9C-4E81-3AB8-5C3F2836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E032E35-862B-51B2-89D2-EC098AC9F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84" y="1401885"/>
            <a:ext cx="9891420" cy="26939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</a:rPr>
              <a:t>4. </a:t>
            </a:r>
            <a:r>
              <a:rPr lang="lt-LT" sz="2400">
                <a:solidFill>
                  <a:schemeClr val="accent1">
                    <a:lumMod val="50000"/>
                  </a:schemeClr>
                </a:solidFill>
                <a:latin typeface="Aptos Display"/>
                <a:ea typeface="+mn-lt"/>
                <a:cs typeface="+mn-lt"/>
              </a:rPr>
              <a:t>150 cm ilgio svyruoklė per 300 s susvyruoja 125 kartus. Raskite laisvojo kritimo pagreitį.</a:t>
            </a:r>
            <a:endParaRPr lang="lt-LT" sz="2400">
              <a:solidFill>
                <a:schemeClr val="accent1">
                  <a:lumMod val="50000"/>
                </a:schemeClr>
              </a:solidFill>
              <a:latin typeface="Aptos Display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748A2D-B1BE-2C49-0B91-179532075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A34164-515C-5ABA-2803-F7FF2ECE9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AF336E2-C4DF-E3F1-2D5A-75EADCFD83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FAA3617-EFAE-A1B0-0D3E-E84031647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BC97E7-D28C-F6FC-ADC2-BB7874874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tačiakampis 3">
            <a:extLst>
              <a:ext uri="{FF2B5EF4-FFF2-40B4-BE49-F238E27FC236}">
                <a16:creationId xmlns:a16="http://schemas.microsoft.com/office/drawing/2014/main" id="{FD8CFE10-DB9C-896E-CBD9-868DEFB180D3}"/>
              </a:ext>
            </a:extLst>
          </p:cNvPr>
          <p:cNvSpPr/>
          <p:nvPr/>
        </p:nvSpPr>
        <p:spPr>
          <a:xfrm>
            <a:off x="952870" y="2975972"/>
            <a:ext cx="6096000" cy="46166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endParaRPr lang="en-US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DF2479-194C-D805-AC21-C9C158315E50}"/>
              </a:ext>
            </a:extLst>
          </p:cNvPr>
          <p:cNvSpPr txBox="1"/>
          <p:nvPr/>
        </p:nvSpPr>
        <p:spPr>
          <a:xfrm>
            <a:off x="694481" y="2753810"/>
            <a:ext cx="3530279" cy="2129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b="0" i="0" u="sng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Duota</a:t>
            </a:r>
            <a:r>
              <a:rPr lang="lt-LT" sz="2400" b="0" i="0" u="none" strike="noStrike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: </a:t>
            </a:r>
            <a:r>
              <a:rPr lang="lt-LT" sz="240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l </a:t>
            </a:r>
            <a:r>
              <a:rPr lang="en-US" sz="2400" b="0" i="0" u="none" strike="noStrike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= </a:t>
            </a:r>
            <a:r>
              <a:rPr lang="en-US" sz="240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150 cm = 1,5 m; t = 300 s; n = 125</a:t>
            </a:r>
            <a:endParaRPr lang="en-US" sz="2400" b="0" i="0">
              <a:solidFill>
                <a:srgbClr val="000000"/>
              </a:solidFill>
              <a:latin typeface="Aptos Display"/>
              <a:ea typeface="Segoe UI"/>
              <a:cs typeface="Segoe UI"/>
            </a:endParaRPr>
          </a:p>
          <a:p>
            <a:pPr>
              <a:lnSpc>
                <a:spcPct val="150000"/>
              </a:lnSpc>
            </a:pPr>
            <a:r>
              <a:rPr lang="lt-LT" sz="2400" b="0" i="0" u="sng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Rasti</a:t>
            </a:r>
            <a:r>
              <a:rPr lang="lt-LT" sz="2400" b="0" i="0" u="none" strike="noStrike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:</a:t>
            </a:r>
            <a:r>
              <a:rPr lang="en-US" sz="2400" b="0" i="0" u="none" strike="noStrike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 </a:t>
            </a:r>
            <a:r>
              <a:rPr lang="en-US" sz="240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g </a:t>
            </a:r>
            <a:r>
              <a:rPr lang="en-US" sz="2400" b="0" i="0" u="none" strike="noStrike" baseline="0">
                <a:solidFill>
                  <a:srgbClr val="0A2F40"/>
                </a:solidFill>
                <a:latin typeface="Aptos Display"/>
                <a:ea typeface="Segoe UI"/>
                <a:cs typeface="Segoe UI"/>
              </a:rPr>
              <a:t>- ?</a:t>
            </a:r>
          </a:p>
          <a:p>
            <a:pPr algn="ctr">
              <a:lnSpc>
                <a:spcPct val="150000"/>
              </a:lnSpc>
            </a:pPr>
            <a:endParaRPr lang="lt-LT"/>
          </a:p>
        </p:txBody>
      </p:sp>
      <p:pic>
        <p:nvPicPr>
          <p:cNvPr id="17" name="Paveikslėlis 16" descr="Paveikslėlis, kuriame yra tekstas, Šriftas, rankraštis, baltas&#10;&#10;Dirbtinio intelekto sugeneruotas turinys gali būti neteisingas.">
            <a:extLst>
              <a:ext uri="{FF2B5EF4-FFF2-40B4-BE49-F238E27FC236}">
                <a16:creationId xmlns:a16="http://schemas.microsoft.com/office/drawing/2014/main" id="{773CA345-5EAE-D0AF-5601-A6F27CD9FF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49" b="32527"/>
          <a:stretch>
            <a:fillRect/>
          </a:stretch>
        </p:blipFill>
        <p:spPr>
          <a:xfrm>
            <a:off x="7996599" y="3355512"/>
            <a:ext cx="3886343" cy="1934469"/>
          </a:xfrm>
          <a:prstGeom prst="rect">
            <a:avLst/>
          </a:prstGeom>
        </p:spPr>
      </p:pic>
      <p:pic>
        <p:nvPicPr>
          <p:cNvPr id="23" name="Paveikslėlis 22" descr="Paveikslėlis, kuriame yra tekstas, Šriftas, rankraštis, baltas&#10;&#10;Dirbtinio intelekto sugeneruotas turinys gali būti neteisingas.">
            <a:extLst>
              <a:ext uri="{FF2B5EF4-FFF2-40B4-BE49-F238E27FC236}">
                <a16:creationId xmlns:a16="http://schemas.microsoft.com/office/drawing/2014/main" id="{75366D9D-4226-3A1B-9B06-06ED1C036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430" r="42672" b="462"/>
          <a:stretch>
            <a:fillRect/>
          </a:stretch>
        </p:blipFill>
        <p:spPr>
          <a:xfrm>
            <a:off x="7996598" y="5583638"/>
            <a:ext cx="2222409" cy="1006572"/>
          </a:xfrm>
          <a:prstGeom prst="rect">
            <a:avLst/>
          </a:prstGeom>
        </p:spPr>
      </p:pic>
      <p:pic>
        <p:nvPicPr>
          <p:cNvPr id="6" name="Paveikslėlis 5" descr="Paveikslėlis, kuriame yra tekstas, Šriftas, rankraštis, ekrano kopija&#10;&#10;Dirbtinio intelekto sugeneruotas turinys gali būti neteisingas.">
            <a:extLst>
              <a:ext uri="{FF2B5EF4-FFF2-40B4-BE49-F238E27FC236}">
                <a16:creationId xmlns:a16="http://schemas.microsoft.com/office/drawing/2014/main" id="{2E9B83F3-C3E9-5771-00D6-C19608DD5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942" y="2752905"/>
            <a:ext cx="24669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4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3149D6-7A96-1B76-C05C-A1D046C89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992" y="1325154"/>
            <a:ext cx="5760846" cy="921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b="1">
                <a:solidFill>
                  <a:schemeClr val="tx2"/>
                </a:solidFill>
              </a:rPr>
              <a:t>Informacijos </a:t>
            </a:r>
            <a:r>
              <a:rPr lang="en-US" sz="5200" b="1" err="1">
                <a:solidFill>
                  <a:schemeClr val="tx2"/>
                </a:solidFill>
              </a:rPr>
              <a:t>šaltiniai</a:t>
            </a:r>
            <a:r>
              <a:rPr lang="en-US" sz="5200" b="1">
                <a:solidFill>
                  <a:schemeClr val="tx2"/>
                </a:solidFill>
              </a:rPr>
              <a:t>:</a:t>
            </a:r>
            <a:endParaRPr lang="en-US" sz="5200" b="1" kern="12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9B1B2-463D-86ED-B6B3-3E56F865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624" y="2755250"/>
            <a:ext cx="7194609" cy="68207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Edita Palaimienė, Ovidijus Kavaliauskas, Alvyda Regina Rimkutė-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Šantarienė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 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Fizika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: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vadovėlis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10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klasei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1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dalis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 Vilnius: „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Baltos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lankos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“, 2025.</a:t>
            </a:r>
            <a:endParaRPr lang="en-US" dirty="0">
              <a:solidFill>
                <a:schemeClr val="accent1">
                  <a:lumMod val="49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Palmira Pečiuliauskienė. 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Fizika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: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vadovėlis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 11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klasei</a:t>
            </a:r>
            <a:r>
              <a:rPr lang="en-US" sz="2400" i="1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, 2 </a:t>
            </a:r>
            <a:r>
              <a:rPr lang="en-US" sz="2400" i="1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dalis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. Vilnius: „</a:t>
            </a:r>
            <a:r>
              <a:rPr lang="en-US" sz="2400" dirty="0" err="1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Šviesa</a:t>
            </a:r>
            <a:r>
              <a:rPr lang="en-US" sz="2400" dirty="0">
                <a:solidFill>
                  <a:schemeClr val="accent1">
                    <a:lumMod val="49000"/>
                  </a:schemeClr>
                </a:solidFill>
                <a:latin typeface="Aptos Display"/>
                <a:ea typeface="+mn-lt"/>
                <a:cs typeface="+mn-lt"/>
              </a:rPr>
              <a:t>“, 2005.</a:t>
            </a:r>
            <a:endParaRPr lang="en-US" sz="2400" dirty="0">
              <a:solidFill>
                <a:schemeClr val="accent1">
                  <a:lumMod val="49000"/>
                </a:schemeClr>
              </a:solidFill>
              <a:latin typeface="Aptos Display"/>
            </a:endParaRPr>
          </a:p>
          <a:p>
            <a:pPr algn="ctr">
              <a:lnSpc>
                <a:spcPct val="150000"/>
              </a:lnSpc>
            </a:pPr>
            <a:endParaRPr lang="en-US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E2691-621C-704E-BCFB-4314789C7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5991225"/>
            <a:ext cx="254438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01969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A4978BE1EE01F24AA36493CA69F12C95" ma:contentTypeVersion="3" ma:contentTypeDescription="Kurkite naują dokumentą." ma:contentTypeScope="" ma:versionID="b6d5d0654283ce2057a12c408e8e4da6">
  <xsd:schema xmlns:xsd="http://www.w3.org/2001/XMLSchema" xmlns:xs="http://www.w3.org/2001/XMLSchema" xmlns:p="http://schemas.microsoft.com/office/2006/metadata/properties" xmlns:ns2="e3d8c5e3-2b7f-4f86-a0d3-3a6cf859bc32" targetNamespace="http://schemas.microsoft.com/office/2006/metadata/properties" ma:root="true" ma:fieldsID="72aca70054ab56cf71ba57ce2d2a8058" ns2:_="">
    <xsd:import namespace="e3d8c5e3-2b7f-4f86-a0d3-3a6cf859bc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d8c5e3-2b7f-4f86-a0d3-3a6cf859bc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7C16C2-A067-43AA-950C-7D85FF3149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EE0110-780C-4003-9F10-4374C11F37D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4E06C29-5382-435B-B1C6-CC7C05370D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d8c5e3-2b7f-4f86-a0d3-3a6cf859bc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1890</Words>
  <Application>Microsoft Office PowerPoint</Application>
  <PresentationFormat>Plačiaekranė</PresentationFormat>
  <Paragraphs>375</Paragraphs>
  <Slides>53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53</vt:i4>
      </vt:variant>
    </vt:vector>
  </HeadingPairs>
  <TitlesOfParts>
    <vt:vector size="66" baseType="lpstr">
      <vt:lpstr>apatos display</vt:lpstr>
      <vt:lpstr>Aptos</vt:lpstr>
      <vt:lpstr>Aptos Display</vt:lpstr>
      <vt:lpstr>Aptos Light</vt:lpstr>
      <vt:lpstr>Arial</vt:lpstr>
      <vt:lpstr>Calibri</vt:lpstr>
      <vt:lpstr>Cambria Math</vt:lpstr>
      <vt:lpstr>Google Sans</vt:lpstr>
      <vt:lpstr>Segoe UI</vt:lpstr>
      <vt:lpstr>system-ui</vt:lpstr>
      <vt:lpstr>Times New Roman</vt:lpstr>
      <vt:lpstr>Wingdings</vt:lpstr>
      <vt:lpstr>Office Theme</vt:lpstr>
      <vt:lpstr>Laisvojo kritimo pagreičio nustatymas matematine svyruokle</vt:lpstr>
      <vt:lpstr>Turinys </vt:lpstr>
      <vt:lpstr>Teorija</vt:lpstr>
      <vt:lpstr>Teorija</vt:lpstr>
      <vt:lpstr>Mechaninių svyravimų rūšys</vt:lpstr>
      <vt:lpstr>Mechaninį svyravimą apibūdinantys fizikiniai dydžiai</vt:lpstr>
      <vt:lpstr>Formulės</vt:lpstr>
      <vt:lpstr>Darbo tikslas:</vt:lpstr>
      <vt:lpstr>Darbo eiga</vt:lpstr>
      <vt:lpstr>Darbo eiga</vt:lpstr>
      <vt:lpstr>Matavimo rezultatai</vt:lpstr>
      <vt:lpstr>1 bandymo skaičiavimai</vt:lpstr>
      <vt:lpstr>2 bandymo skaičiavimai</vt:lpstr>
      <vt:lpstr>3 bandymo skaičiavimai</vt:lpstr>
      <vt:lpstr>4 bandymo skaičiavimai</vt:lpstr>
      <vt:lpstr>5 bandymo skaičiavimai</vt:lpstr>
      <vt:lpstr>Laisvojo kritimo pagreičio vidutinės vertės apskaičiavimas</vt:lpstr>
      <vt:lpstr>Darbo rezultatai</vt:lpstr>
      <vt:lpstr>Periodo kvadrato priklausomybė nuo svyruoklės ilgio</vt:lpstr>
      <vt:lpstr>Išvada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1 uždavinys</vt:lpstr>
      <vt:lpstr>2 uždavinys</vt:lpstr>
      <vt:lpstr> 3 uždavinys</vt:lpstr>
      <vt:lpstr> 4 uždavinys</vt:lpstr>
      <vt:lpstr>Informacijos šaltiniai: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Laisvojo svyravimo energija. Svyravimo dėsniai</dc:title>
  <dc:creator>Ramūnas</dc:creator>
  <cp:lastModifiedBy>Gustė Valeišaitė</cp:lastModifiedBy>
  <cp:revision>27</cp:revision>
  <dcterms:created xsi:type="dcterms:W3CDTF">2026-03-30T11:52:38Z</dcterms:created>
  <dcterms:modified xsi:type="dcterms:W3CDTF">2026-05-10T10:05:15Z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0x010100A4978BE1EE01F24AA36493CA69F12C95</vt:lpwstr>
  </property>
</Properties>
</file>