
<file path=[Content_Types].xml><?xml version="1.0" encoding="utf-8"?>
<Types xmlns="http://schemas.openxmlformats.org/package/2006/content-types">
  <Default Extension="fntdata" ContentType="application/x-fontdata"/>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93" r:id="rId31"/>
    <p:sldId id="285" r:id="rId32"/>
    <p:sldId id="294" r:id="rId33"/>
    <p:sldId id="286" r:id="rId34"/>
    <p:sldId id="287" r:id="rId35"/>
    <p:sldId id="288" r:id="rId36"/>
    <p:sldId id="295" r:id="rId37"/>
    <p:sldId id="289" r:id="rId38"/>
    <p:sldId id="290" r:id="rId39"/>
    <p:sldId id="291" r:id="rId40"/>
    <p:sldId id="292" r:id="rId41"/>
  </p:sldIdLst>
  <p:sldSz cx="9144000" cy="6858000" type="screen4x3"/>
  <p:notesSz cx="6858000" cy="9144000"/>
  <p:embeddedFontLst>
    <p:embeddedFont>
      <p:font typeface="Corbel" panose="020B0503020204020204" pitchFamily="34"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girRW0wlAzHip3Qmanb0Ny26ZhB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173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8" Type="http://schemas.openxmlformats.org/officeDocument/2006/relationships/slide" Target="slides/slide7.xml"/><Relationship Id="rId51"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lt-LT"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lt-LT"/>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p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p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p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p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2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p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1ccac00d1aef71ca_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1ccac00d1aef71ca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g1ccac00d1aef71ca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1ccac00d1aef71ca_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1ccac00d1aef71ca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g1ccac00d1aef71ca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33</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4" name="Google Shape;344;p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1ccac00d1aef71ca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1ccac00d1aef71ca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0" name="Google Shape;350;g1ccac00d1aef71ca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37</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1ccac00d1aef71ca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1ccac00d1aef71ca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g1ccac00d1aef71ca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38</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1ccac00d1aef71ca_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1ccac00d1aef71ca_3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2" name="Google Shape;362;g1ccac00d1aef71ca_3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lt-LT"/>
              <a:t>39</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2"/>
        <p:cNvGrpSpPr/>
        <p:nvPr/>
      </p:nvGrpSpPr>
      <p:grpSpPr>
        <a:xfrm>
          <a:off x="0" y="0"/>
          <a:ext cx="0" cy="0"/>
          <a:chOff x="0" y="0"/>
          <a:chExt cx="0" cy="0"/>
        </a:xfrm>
      </p:grpSpPr>
      <p:grpSp>
        <p:nvGrpSpPr>
          <p:cNvPr id="23" name="Google Shape;23;p34"/>
          <p:cNvGrpSpPr/>
          <p:nvPr/>
        </p:nvGrpSpPr>
        <p:grpSpPr>
          <a:xfrm>
            <a:off x="203200" y="0"/>
            <a:ext cx="3778250" cy="6858001"/>
            <a:chOff x="203200" y="0"/>
            <a:chExt cx="3778250" cy="6858001"/>
          </a:xfrm>
        </p:grpSpPr>
        <p:sp>
          <p:nvSpPr>
            <p:cNvPr id="24" name="Google Shape;24;p34"/>
            <p:cNvSpPr/>
            <p:nvPr/>
          </p:nvSpPr>
          <p:spPr>
            <a:xfrm>
              <a:off x="641350" y="0"/>
              <a:ext cx="1365250" cy="3971925"/>
            </a:xfrm>
            <a:custGeom>
              <a:avLst/>
              <a:gdLst/>
              <a:ahLst/>
              <a:cxnLst/>
              <a:rect l="l" t="t" r="r" b="b"/>
              <a:pathLst>
                <a:path w="860" h="2502" extrusionOk="0">
                  <a:moveTo>
                    <a:pt x="0" y="2445"/>
                  </a:moveTo>
                  <a:lnTo>
                    <a:pt x="228" y="2502"/>
                  </a:lnTo>
                  <a:lnTo>
                    <a:pt x="860" y="0"/>
                  </a:lnTo>
                  <a:lnTo>
                    <a:pt x="620" y="0"/>
                  </a:lnTo>
                  <a:lnTo>
                    <a:pt x="0" y="2445"/>
                  </a:lnTo>
                  <a:close/>
                </a:path>
              </a:pathLst>
            </a:custGeom>
            <a:solidFill>
              <a:schemeClr val="accent1"/>
            </a:solidFill>
            <a:ln>
              <a:noFill/>
            </a:ln>
          </p:spPr>
        </p:sp>
        <p:sp>
          <p:nvSpPr>
            <p:cNvPr id="25" name="Google Shape;25;p34"/>
            <p:cNvSpPr/>
            <p:nvPr/>
          </p:nvSpPr>
          <p:spPr>
            <a:xfrm>
              <a:off x="203200" y="0"/>
              <a:ext cx="1336675" cy="3862388"/>
            </a:xfrm>
            <a:custGeom>
              <a:avLst/>
              <a:gdLst/>
              <a:ahLst/>
              <a:cxnLst/>
              <a:rect l="l" t="t" r="r" b="b"/>
              <a:pathLst>
                <a:path w="842" h="2433" extrusionOk="0">
                  <a:moveTo>
                    <a:pt x="842" y="0"/>
                  </a:moveTo>
                  <a:lnTo>
                    <a:pt x="602" y="0"/>
                  </a:lnTo>
                  <a:lnTo>
                    <a:pt x="0" y="2376"/>
                  </a:lnTo>
                  <a:lnTo>
                    <a:pt x="228" y="2433"/>
                  </a:lnTo>
                  <a:lnTo>
                    <a:pt x="842" y="0"/>
                  </a:lnTo>
                  <a:close/>
                </a:path>
              </a:pathLst>
            </a:custGeom>
            <a:solidFill>
              <a:srgbClr val="595959"/>
            </a:solidFill>
            <a:ln>
              <a:noFill/>
            </a:ln>
          </p:spPr>
        </p:sp>
        <p:sp>
          <p:nvSpPr>
            <p:cNvPr id="26" name="Google Shape;26;p34"/>
            <p:cNvSpPr/>
            <p:nvPr/>
          </p:nvSpPr>
          <p:spPr>
            <a:xfrm>
              <a:off x="207963" y="3776663"/>
              <a:ext cx="1936750" cy="3081338"/>
            </a:xfrm>
            <a:custGeom>
              <a:avLst/>
              <a:gdLst/>
              <a:ahLst/>
              <a:cxnLst/>
              <a:rect l="l" t="t" r="r" b="b"/>
              <a:pathLst>
                <a:path w="1220" h="1941" extrusionOk="0">
                  <a:moveTo>
                    <a:pt x="0" y="0"/>
                  </a:moveTo>
                  <a:lnTo>
                    <a:pt x="1166" y="1941"/>
                  </a:lnTo>
                  <a:lnTo>
                    <a:pt x="1220" y="1941"/>
                  </a:lnTo>
                  <a:lnTo>
                    <a:pt x="0" y="0"/>
                  </a:lnTo>
                  <a:close/>
                </a:path>
              </a:pathLst>
            </a:custGeom>
            <a:solidFill>
              <a:srgbClr val="262626"/>
            </a:solidFill>
            <a:ln>
              <a:noFill/>
            </a:ln>
          </p:spPr>
        </p:sp>
        <p:sp>
          <p:nvSpPr>
            <p:cNvPr id="27" name="Google Shape;27;p34"/>
            <p:cNvSpPr/>
            <p:nvPr/>
          </p:nvSpPr>
          <p:spPr>
            <a:xfrm>
              <a:off x="646113" y="3886200"/>
              <a:ext cx="2373313" cy="2971800"/>
            </a:xfrm>
            <a:custGeom>
              <a:avLst/>
              <a:gdLst/>
              <a:ahLst/>
              <a:cxnLst/>
              <a:rect l="l" t="t" r="r" b="b"/>
              <a:pathLst>
                <a:path w="1495" h="1872" extrusionOk="0">
                  <a:moveTo>
                    <a:pt x="1495" y="1872"/>
                  </a:moveTo>
                  <a:lnTo>
                    <a:pt x="0" y="0"/>
                  </a:lnTo>
                  <a:lnTo>
                    <a:pt x="1442" y="1872"/>
                  </a:lnTo>
                  <a:lnTo>
                    <a:pt x="1495" y="1872"/>
                  </a:lnTo>
                  <a:close/>
                </a:path>
              </a:pathLst>
            </a:custGeom>
            <a:solidFill>
              <a:srgbClr val="0B5982"/>
            </a:solidFill>
            <a:ln>
              <a:noFill/>
            </a:ln>
          </p:spPr>
        </p:sp>
        <p:sp>
          <p:nvSpPr>
            <p:cNvPr id="28" name="Google Shape;28;p34"/>
            <p:cNvSpPr/>
            <p:nvPr/>
          </p:nvSpPr>
          <p:spPr>
            <a:xfrm>
              <a:off x="641350" y="3881438"/>
              <a:ext cx="3340100" cy="2976563"/>
            </a:xfrm>
            <a:custGeom>
              <a:avLst/>
              <a:gdLst/>
              <a:ahLst/>
              <a:cxnLst/>
              <a:rect l="l" t="t" r="r" b="b"/>
              <a:pathLst>
                <a:path w="2104" h="1875" extrusionOk="0">
                  <a:moveTo>
                    <a:pt x="0" y="0"/>
                  </a:moveTo>
                  <a:lnTo>
                    <a:pt x="3" y="3"/>
                  </a:lnTo>
                  <a:lnTo>
                    <a:pt x="1498" y="1875"/>
                  </a:lnTo>
                  <a:lnTo>
                    <a:pt x="2104" y="1875"/>
                  </a:lnTo>
                  <a:lnTo>
                    <a:pt x="228" y="57"/>
                  </a:lnTo>
                  <a:lnTo>
                    <a:pt x="0" y="0"/>
                  </a:lnTo>
                  <a:close/>
                </a:path>
              </a:pathLst>
            </a:custGeom>
            <a:solidFill>
              <a:srgbClr val="1186C3"/>
            </a:solidFill>
            <a:ln>
              <a:noFill/>
            </a:ln>
          </p:spPr>
        </p:sp>
        <p:sp>
          <p:nvSpPr>
            <p:cNvPr id="29" name="Google Shape;29;p34"/>
            <p:cNvSpPr/>
            <p:nvPr/>
          </p:nvSpPr>
          <p:spPr>
            <a:xfrm>
              <a:off x="203200" y="3771900"/>
              <a:ext cx="2660650" cy="3086100"/>
            </a:xfrm>
            <a:custGeom>
              <a:avLst/>
              <a:gdLst/>
              <a:ahLst/>
              <a:cxnLst/>
              <a:rect l="l" t="t" r="r" b="b"/>
              <a:pathLst>
                <a:path w="1676" h="1944" extrusionOk="0">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rgbClr val="3F3F3F"/>
            </a:solidFill>
            <a:ln>
              <a:noFill/>
            </a:ln>
          </p:spPr>
        </p:sp>
      </p:grpSp>
      <p:sp>
        <p:nvSpPr>
          <p:cNvPr id="30" name="Google Shape;30;p34"/>
          <p:cNvSpPr txBox="1">
            <a:spLocks noGrp="1"/>
          </p:cNvSpPr>
          <p:nvPr>
            <p:ph type="ctrTitle"/>
          </p:nvPr>
        </p:nvSpPr>
        <p:spPr>
          <a:xfrm>
            <a:off x="1739673" y="914401"/>
            <a:ext cx="6947127" cy="3488266"/>
          </a:xfrm>
          <a:prstGeom prst="rect">
            <a:avLst/>
          </a:prstGeom>
          <a:noFill/>
          <a:ln>
            <a:noFill/>
          </a:ln>
        </p:spPr>
        <p:txBody>
          <a:bodyPr spcFirstLastPara="1" wrap="square" lIns="91425" tIns="45700" rIns="91425" bIns="45700" anchor="b" anchorCtr="0">
            <a:normAutofit/>
          </a:bodyPr>
          <a:lstStyle>
            <a:lvl1pPr lvl="0" algn="r">
              <a:spcBef>
                <a:spcPts val="0"/>
              </a:spcBef>
              <a:spcAft>
                <a:spcPts val="0"/>
              </a:spcAft>
              <a:buClr>
                <a:schemeClr val="dk1"/>
              </a:buClr>
              <a:buSzPts val="5400"/>
              <a:buFont typeface="Corbel"/>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4"/>
          <p:cNvSpPr txBox="1">
            <a:spLocks noGrp="1"/>
          </p:cNvSpPr>
          <p:nvPr>
            <p:ph type="subTitle" idx="1"/>
          </p:nvPr>
        </p:nvSpPr>
        <p:spPr>
          <a:xfrm>
            <a:off x="2924238" y="4402666"/>
            <a:ext cx="5762563" cy="1364531"/>
          </a:xfrm>
          <a:prstGeom prst="rect">
            <a:avLst/>
          </a:prstGeom>
          <a:noFill/>
          <a:ln>
            <a:noFill/>
          </a:ln>
        </p:spPr>
        <p:txBody>
          <a:bodyPr spcFirstLastPara="1" wrap="square" lIns="91425" tIns="45700" rIns="91425" bIns="45700" anchor="t" anchorCtr="0">
            <a:normAutofit/>
          </a:bodyPr>
          <a:lstStyle>
            <a:lvl1pPr lvl="0" algn="r">
              <a:spcBef>
                <a:spcPts val="360"/>
              </a:spcBef>
              <a:spcAft>
                <a:spcPts val="0"/>
              </a:spcAft>
              <a:buSzPts val="2610"/>
              <a:buNone/>
              <a:defRPr sz="1800">
                <a:solidFill>
                  <a:schemeClr val="dk1"/>
                </a:solidFill>
              </a:defRPr>
            </a:lvl1pPr>
            <a:lvl2pPr lvl="1" algn="ctr">
              <a:spcBef>
                <a:spcPts val="600"/>
              </a:spcBef>
              <a:spcAft>
                <a:spcPts val="0"/>
              </a:spcAft>
              <a:buSzPts val="2900"/>
              <a:buNone/>
              <a:defRPr>
                <a:solidFill>
                  <a:srgbClr val="888888"/>
                </a:solidFill>
              </a:defRPr>
            </a:lvl2pPr>
            <a:lvl3pPr lvl="2" algn="ctr">
              <a:spcBef>
                <a:spcPts val="600"/>
              </a:spcBef>
              <a:spcAft>
                <a:spcPts val="0"/>
              </a:spcAft>
              <a:buSzPts val="2610"/>
              <a:buNone/>
              <a:defRPr>
                <a:solidFill>
                  <a:srgbClr val="888888"/>
                </a:solidFill>
              </a:defRPr>
            </a:lvl3pPr>
            <a:lvl4pPr lvl="3" algn="ctr">
              <a:spcBef>
                <a:spcPts val="600"/>
              </a:spcBef>
              <a:spcAft>
                <a:spcPts val="0"/>
              </a:spcAft>
              <a:buSzPts val="2320"/>
              <a:buNone/>
              <a:defRPr>
                <a:solidFill>
                  <a:srgbClr val="888888"/>
                </a:solidFill>
              </a:defRPr>
            </a:lvl4pPr>
            <a:lvl5pPr lvl="4" algn="ctr">
              <a:spcBef>
                <a:spcPts val="600"/>
              </a:spcBef>
              <a:spcAft>
                <a:spcPts val="0"/>
              </a:spcAft>
              <a:buSzPts val="2030"/>
              <a:buNone/>
              <a:defRPr>
                <a:solidFill>
                  <a:srgbClr val="888888"/>
                </a:solidFill>
              </a:defRPr>
            </a:lvl5pPr>
            <a:lvl6pPr lvl="5" algn="ctr">
              <a:spcBef>
                <a:spcPts val="600"/>
              </a:spcBef>
              <a:spcAft>
                <a:spcPts val="0"/>
              </a:spcAft>
              <a:buSzPts val="2030"/>
              <a:buNone/>
              <a:defRPr>
                <a:solidFill>
                  <a:srgbClr val="888888"/>
                </a:solidFill>
              </a:defRPr>
            </a:lvl6pPr>
            <a:lvl7pPr lvl="6" algn="ctr">
              <a:spcBef>
                <a:spcPts val="600"/>
              </a:spcBef>
              <a:spcAft>
                <a:spcPts val="0"/>
              </a:spcAft>
              <a:buSzPts val="2030"/>
              <a:buNone/>
              <a:defRPr>
                <a:solidFill>
                  <a:srgbClr val="888888"/>
                </a:solidFill>
              </a:defRPr>
            </a:lvl7pPr>
            <a:lvl8pPr lvl="7" algn="ctr">
              <a:spcBef>
                <a:spcPts val="600"/>
              </a:spcBef>
              <a:spcAft>
                <a:spcPts val="0"/>
              </a:spcAft>
              <a:buSzPts val="2030"/>
              <a:buNone/>
              <a:defRPr>
                <a:solidFill>
                  <a:srgbClr val="888888"/>
                </a:solidFill>
              </a:defRPr>
            </a:lvl8pPr>
            <a:lvl9pPr lvl="8" algn="ctr">
              <a:spcBef>
                <a:spcPts val="600"/>
              </a:spcBef>
              <a:spcAft>
                <a:spcPts val="600"/>
              </a:spcAft>
              <a:buSzPts val="2030"/>
              <a:buNone/>
              <a:defRPr>
                <a:solidFill>
                  <a:srgbClr val="888888"/>
                </a:solidFill>
              </a:defRPr>
            </a:lvl9pPr>
          </a:lstStyle>
          <a:p>
            <a:endParaRPr/>
          </a:p>
        </p:txBody>
      </p:sp>
      <p:sp>
        <p:nvSpPr>
          <p:cNvPr id="32" name="Google Shape;32;p34"/>
          <p:cNvSpPr txBox="1">
            <a:spLocks noGrp="1"/>
          </p:cNvSpPr>
          <p:nvPr>
            <p:ph type="dt" idx="10"/>
          </p:nvPr>
        </p:nvSpPr>
        <p:spPr>
          <a:xfrm>
            <a:off x="7325773" y="6117336"/>
            <a:ext cx="85747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4"/>
          <p:cNvSpPr txBox="1">
            <a:spLocks noGrp="1"/>
          </p:cNvSpPr>
          <p:nvPr>
            <p:ph type="ftr" idx="11"/>
          </p:nvPr>
        </p:nvSpPr>
        <p:spPr>
          <a:xfrm>
            <a:off x="3623733" y="6117336"/>
            <a:ext cx="360943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4"/>
          <p:cNvSpPr txBox="1">
            <a:spLocks noGrp="1"/>
          </p:cNvSpPr>
          <p:nvPr>
            <p:ph type="sldNum" idx="12"/>
          </p:nvPr>
        </p:nvSpPr>
        <p:spPr>
          <a:xfrm>
            <a:off x="8275320" y="6117336"/>
            <a:ext cx="41148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
        <p:nvSpPr>
          <p:cNvPr id="35" name="Google Shape;35;p34"/>
          <p:cNvSpPr/>
          <p:nvPr/>
        </p:nvSpPr>
        <p:spPr>
          <a:xfrm>
            <a:off x="203200" y="3771900"/>
            <a:ext cx="361950" cy="90488"/>
          </a:xfrm>
          <a:custGeom>
            <a:avLst/>
            <a:gdLst/>
            <a:ahLst/>
            <a:cxnLst/>
            <a:rect l="l" t="t" r="r" b="b"/>
            <a:pathLst>
              <a:path w="228" h="57" extrusionOk="0">
                <a:moveTo>
                  <a:pt x="228" y="57"/>
                </a:moveTo>
                <a:lnTo>
                  <a:pt x="0" y="0"/>
                </a:lnTo>
                <a:lnTo>
                  <a:pt x="222" y="54"/>
                </a:lnTo>
                <a:lnTo>
                  <a:pt x="228" y="57"/>
                </a:lnTo>
                <a:close/>
              </a:path>
            </a:pathLst>
          </a:custGeom>
          <a:solidFill>
            <a:srgbClr val="29ABE2"/>
          </a:solidFill>
          <a:ln>
            <a:noFill/>
          </a:ln>
        </p:spPr>
      </p:sp>
      <p:sp>
        <p:nvSpPr>
          <p:cNvPr id="36" name="Google Shape;36;p34"/>
          <p:cNvSpPr/>
          <p:nvPr/>
        </p:nvSpPr>
        <p:spPr>
          <a:xfrm>
            <a:off x="560388" y="3867150"/>
            <a:ext cx="61913" cy="80963"/>
          </a:xfrm>
          <a:custGeom>
            <a:avLst/>
            <a:gdLst/>
            <a:ahLst/>
            <a:cxnLst/>
            <a:rect l="l" t="t" r="r" b="b"/>
            <a:pathLst>
              <a:path w="39" h="51" extrusionOk="0">
                <a:moveTo>
                  <a:pt x="0" y="0"/>
                </a:moveTo>
                <a:lnTo>
                  <a:pt x="39" y="51"/>
                </a:lnTo>
                <a:lnTo>
                  <a:pt x="3" y="0"/>
                </a:lnTo>
                <a:lnTo>
                  <a:pt x="0" y="0"/>
                </a:lnTo>
                <a:close/>
              </a:path>
            </a:pathLst>
          </a:custGeom>
          <a:solidFill>
            <a:srgbClr val="29ABE2"/>
          </a:solid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7"/>
        <p:cNvGrpSpPr/>
        <p:nvPr/>
      </p:nvGrpSpPr>
      <p:grpSpPr>
        <a:xfrm>
          <a:off x="0" y="0"/>
          <a:ext cx="0" cy="0"/>
          <a:chOff x="0" y="0"/>
          <a:chExt cx="0" cy="0"/>
        </a:xfrm>
      </p:grpSpPr>
      <p:sp>
        <p:nvSpPr>
          <p:cNvPr id="38" name="Google Shape;38;p35"/>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5"/>
          <p:cNvSpPr txBox="1">
            <a:spLocks noGrp="1"/>
          </p:cNvSpPr>
          <p:nvPr>
            <p:ph type="body" idx="1"/>
          </p:nvPr>
        </p:nvSpPr>
        <p:spPr>
          <a:xfrm>
            <a:off x="982133" y="2667000"/>
            <a:ext cx="7704667" cy="3332816"/>
          </a:xfrm>
          <a:prstGeom prst="rect">
            <a:avLst/>
          </a:prstGeom>
          <a:noFill/>
          <a:ln>
            <a:noFill/>
          </a:ln>
        </p:spPr>
        <p:txBody>
          <a:bodyPr spcFirstLastPara="1" wrap="square" lIns="91425" tIns="45700" rIns="91425" bIns="45700" anchor="ctr" anchorCtr="0">
            <a:normAutofit/>
          </a:bodyPr>
          <a:lstStyle>
            <a:lvl1pPr marL="457200" lvl="0" indent="-394335" algn="l">
              <a:spcBef>
                <a:spcPts val="360"/>
              </a:spcBef>
              <a:spcAft>
                <a:spcPts val="0"/>
              </a:spcAft>
              <a:buSzPts val="2610"/>
              <a:buChar char="•"/>
              <a:defRPr/>
            </a:lvl1pPr>
            <a:lvl2pPr marL="914400" lvl="1" indent="-394335" algn="l">
              <a:spcBef>
                <a:spcPts val="600"/>
              </a:spcBef>
              <a:spcAft>
                <a:spcPts val="0"/>
              </a:spcAft>
              <a:buSzPts val="2610"/>
              <a:buChar char="•"/>
              <a:defRPr/>
            </a:lvl2pPr>
            <a:lvl3pPr marL="1371600" lvl="2" indent="-394335" algn="l">
              <a:spcBef>
                <a:spcPts val="600"/>
              </a:spcBef>
              <a:spcAft>
                <a:spcPts val="0"/>
              </a:spcAft>
              <a:buSzPts val="2610"/>
              <a:buChar char="•"/>
              <a:defRPr/>
            </a:lvl3pPr>
            <a:lvl4pPr marL="1828800" lvl="3" indent="-394335" algn="l">
              <a:spcBef>
                <a:spcPts val="600"/>
              </a:spcBef>
              <a:spcAft>
                <a:spcPts val="0"/>
              </a:spcAft>
              <a:buSzPts val="2610"/>
              <a:buChar char="•"/>
              <a:defRPr/>
            </a:lvl4pPr>
            <a:lvl5pPr marL="2286000" lvl="4" indent="-394335" algn="l">
              <a:spcBef>
                <a:spcPts val="600"/>
              </a:spcBef>
              <a:spcAft>
                <a:spcPts val="0"/>
              </a:spcAft>
              <a:buSzPts val="2610"/>
              <a:buChar char="•"/>
              <a:defRPr/>
            </a:lvl5pPr>
            <a:lvl6pPr marL="2743200" lvl="5" indent="-394335" algn="l">
              <a:spcBef>
                <a:spcPts val="600"/>
              </a:spcBef>
              <a:spcAft>
                <a:spcPts val="0"/>
              </a:spcAft>
              <a:buSzPts val="2610"/>
              <a:buChar char="•"/>
              <a:defRPr/>
            </a:lvl6pPr>
            <a:lvl7pPr marL="3200400" lvl="6" indent="-394335" algn="l">
              <a:spcBef>
                <a:spcPts val="600"/>
              </a:spcBef>
              <a:spcAft>
                <a:spcPts val="0"/>
              </a:spcAft>
              <a:buSzPts val="2610"/>
              <a:buChar char="•"/>
              <a:defRPr/>
            </a:lvl7pPr>
            <a:lvl8pPr marL="3657600" lvl="7" indent="-394335" algn="l">
              <a:spcBef>
                <a:spcPts val="600"/>
              </a:spcBef>
              <a:spcAft>
                <a:spcPts val="0"/>
              </a:spcAft>
              <a:buSzPts val="2610"/>
              <a:buChar char="•"/>
              <a:defRPr/>
            </a:lvl8pPr>
            <a:lvl9pPr marL="4114800" lvl="8" indent="-394335" algn="l">
              <a:spcBef>
                <a:spcPts val="600"/>
              </a:spcBef>
              <a:spcAft>
                <a:spcPts val="600"/>
              </a:spcAft>
              <a:buSzPts val="2610"/>
              <a:buChar char="•"/>
              <a:defRPr/>
            </a:lvl9pPr>
          </a:lstStyle>
          <a:p>
            <a:endParaRPr/>
          </a:p>
        </p:txBody>
      </p:sp>
      <p:sp>
        <p:nvSpPr>
          <p:cNvPr id="40" name="Google Shape;40;p35"/>
          <p:cNvSpPr txBox="1">
            <a:spLocks noGrp="1"/>
          </p:cNvSpPr>
          <p:nvPr>
            <p:ph type="dt" idx="10"/>
          </p:nvPr>
        </p:nvSpPr>
        <p:spPr>
          <a:xfrm>
            <a:off x="7344329" y="6108173"/>
            <a:ext cx="85747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35"/>
          <p:cNvSpPr txBox="1">
            <a:spLocks noGrp="1"/>
          </p:cNvSpPr>
          <p:nvPr>
            <p:ph type="ftr" idx="11"/>
          </p:nvPr>
        </p:nvSpPr>
        <p:spPr>
          <a:xfrm>
            <a:off x="1972647" y="6108173"/>
            <a:ext cx="531451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5"/>
          <p:cNvSpPr txBox="1">
            <a:spLocks noGrp="1"/>
          </p:cNvSpPr>
          <p:nvPr>
            <p:ph type="sldNum" idx="12"/>
          </p:nvPr>
        </p:nvSpPr>
        <p:spPr>
          <a:xfrm>
            <a:off x="8258967" y="6108173"/>
            <a:ext cx="42783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3"/>
        <p:cNvGrpSpPr/>
        <p:nvPr/>
      </p:nvGrpSpPr>
      <p:grpSpPr>
        <a:xfrm>
          <a:off x="0" y="0"/>
          <a:ext cx="0" cy="0"/>
          <a:chOff x="0" y="0"/>
          <a:chExt cx="0" cy="0"/>
        </a:xfrm>
      </p:grpSpPr>
      <p:sp>
        <p:nvSpPr>
          <p:cNvPr id="44" name="Google Shape;44;p36"/>
          <p:cNvSpPr txBox="1">
            <a:spLocks noGrp="1"/>
          </p:cNvSpPr>
          <p:nvPr>
            <p:ph type="title"/>
          </p:nvPr>
        </p:nvSpPr>
        <p:spPr>
          <a:xfrm>
            <a:off x="1986995" y="2666998"/>
            <a:ext cx="6699805" cy="2360071"/>
          </a:xfrm>
          <a:prstGeom prst="rect">
            <a:avLst/>
          </a:prstGeom>
          <a:noFill/>
          <a:ln>
            <a:noFill/>
          </a:ln>
        </p:spPr>
        <p:txBody>
          <a:bodyPr spcFirstLastPara="1" wrap="square" lIns="91425" tIns="45700" rIns="91425" bIns="45700" anchor="b" anchorCtr="0">
            <a:normAutofit/>
          </a:bodyPr>
          <a:lstStyle>
            <a:lvl1pPr lvl="0" algn="r">
              <a:spcBef>
                <a:spcPts val="0"/>
              </a:spcBef>
              <a:spcAft>
                <a:spcPts val="0"/>
              </a:spcAft>
              <a:buClr>
                <a:schemeClr val="dk1"/>
              </a:buClr>
              <a:buSzPts val="4000"/>
              <a:buFont typeface="Corbel"/>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36"/>
          <p:cNvSpPr txBox="1">
            <a:spLocks noGrp="1"/>
          </p:cNvSpPr>
          <p:nvPr>
            <p:ph type="body" idx="1"/>
          </p:nvPr>
        </p:nvSpPr>
        <p:spPr>
          <a:xfrm>
            <a:off x="1986998" y="5027070"/>
            <a:ext cx="6699802" cy="860400"/>
          </a:xfrm>
          <a:prstGeom prst="rect">
            <a:avLst/>
          </a:prstGeom>
          <a:noFill/>
          <a:ln>
            <a:noFill/>
          </a:ln>
        </p:spPr>
        <p:txBody>
          <a:bodyPr spcFirstLastPara="1" wrap="square" lIns="91425" tIns="45700" rIns="91425" bIns="45700" anchor="t" anchorCtr="0">
            <a:normAutofit/>
          </a:bodyPr>
          <a:lstStyle>
            <a:lvl1pPr marL="457200" lvl="0" indent="-228600" algn="r">
              <a:spcBef>
                <a:spcPts val="400"/>
              </a:spcBef>
              <a:spcAft>
                <a:spcPts val="0"/>
              </a:spcAft>
              <a:buSzPts val="2900"/>
              <a:buNone/>
              <a:defRPr sz="2000">
                <a:solidFill>
                  <a:schemeClr val="dk1"/>
                </a:solidFill>
              </a:defRPr>
            </a:lvl1pPr>
            <a:lvl2pPr marL="914400" lvl="1" indent="-228600" algn="l">
              <a:spcBef>
                <a:spcPts val="600"/>
              </a:spcBef>
              <a:spcAft>
                <a:spcPts val="0"/>
              </a:spcAft>
              <a:buSzPts val="2610"/>
              <a:buNone/>
              <a:defRPr sz="1800">
                <a:solidFill>
                  <a:srgbClr val="888888"/>
                </a:solidFill>
              </a:defRPr>
            </a:lvl2pPr>
            <a:lvl3pPr marL="1371600" lvl="2" indent="-228600" algn="l">
              <a:spcBef>
                <a:spcPts val="600"/>
              </a:spcBef>
              <a:spcAft>
                <a:spcPts val="0"/>
              </a:spcAft>
              <a:buSzPts val="2320"/>
              <a:buNone/>
              <a:defRPr sz="1600">
                <a:solidFill>
                  <a:srgbClr val="888888"/>
                </a:solidFill>
              </a:defRPr>
            </a:lvl3pPr>
            <a:lvl4pPr marL="1828800" lvl="3" indent="-228600" algn="l">
              <a:spcBef>
                <a:spcPts val="600"/>
              </a:spcBef>
              <a:spcAft>
                <a:spcPts val="0"/>
              </a:spcAft>
              <a:buSzPts val="2030"/>
              <a:buNone/>
              <a:defRPr sz="1400">
                <a:solidFill>
                  <a:srgbClr val="888888"/>
                </a:solidFill>
              </a:defRPr>
            </a:lvl4pPr>
            <a:lvl5pPr marL="2286000" lvl="4" indent="-228600" algn="l">
              <a:spcBef>
                <a:spcPts val="600"/>
              </a:spcBef>
              <a:spcAft>
                <a:spcPts val="0"/>
              </a:spcAft>
              <a:buSzPts val="2030"/>
              <a:buNone/>
              <a:defRPr sz="1400">
                <a:solidFill>
                  <a:srgbClr val="888888"/>
                </a:solidFill>
              </a:defRPr>
            </a:lvl5pPr>
            <a:lvl6pPr marL="2743200" lvl="5" indent="-228600" algn="l">
              <a:spcBef>
                <a:spcPts val="600"/>
              </a:spcBef>
              <a:spcAft>
                <a:spcPts val="0"/>
              </a:spcAft>
              <a:buSzPts val="2030"/>
              <a:buNone/>
              <a:defRPr sz="1400">
                <a:solidFill>
                  <a:srgbClr val="888888"/>
                </a:solidFill>
              </a:defRPr>
            </a:lvl6pPr>
            <a:lvl7pPr marL="3200400" lvl="6" indent="-228600" algn="l">
              <a:spcBef>
                <a:spcPts val="600"/>
              </a:spcBef>
              <a:spcAft>
                <a:spcPts val="0"/>
              </a:spcAft>
              <a:buSzPts val="2030"/>
              <a:buNone/>
              <a:defRPr sz="1400">
                <a:solidFill>
                  <a:srgbClr val="888888"/>
                </a:solidFill>
              </a:defRPr>
            </a:lvl7pPr>
            <a:lvl8pPr marL="3657600" lvl="7" indent="-228600" algn="l">
              <a:spcBef>
                <a:spcPts val="600"/>
              </a:spcBef>
              <a:spcAft>
                <a:spcPts val="0"/>
              </a:spcAft>
              <a:buSzPts val="2030"/>
              <a:buNone/>
              <a:defRPr sz="1400">
                <a:solidFill>
                  <a:srgbClr val="888888"/>
                </a:solidFill>
              </a:defRPr>
            </a:lvl8pPr>
            <a:lvl9pPr marL="4114800" lvl="8" indent="-228600" algn="l">
              <a:spcBef>
                <a:spcPts val="600"/>
              </a:spcBef>
              <a:spcAft>
                <a:spcPts val="600"/>
              </a:spcAft>
              <a:buSzPts val="2030"/>
              <a:buNone/>
              <a:defRPr sz="1400">
                <a:solidFill>
                  <a:srgbClr val="888888"/>
                </a:solidFill>
              </a:defRPr>
            </a:lvl9pPr>
          </a:lstStyle>
          <a:p>
            <a:endParaRPr/>
          </a:p>
        </p:txBody>
      </p:sp>
      <p:sp>
        <p:nvSpPr>
          <p:cNvPr id="46" name="Google Shape;46;p36"/>
          <p:cNvSpPr txBox="1">
            <a:spLocks noGrp="1"/>
          </p:cNvSpPr>
          <p:nvPr>
            <p:ph type="dt" idx="10"/>
          </p:nvPr>
        </p:nvSpPr>
        <p:spPr>
          <a:xfrm>
            <a:off x="7358679" y="6116070"/>
            <a:ext cx="85747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6"/>
          <p:cNvSpPr txBox="1">
            <a:spLocks noGrp="1"/>
          </p:cNvSpPr>
          <p:nvPr>
            <p:ph type="ftr" idx="11"/>
          </p:nvPr>
        </p:nvSpPr>
        <p:spPr>
          <a:xfrm>
            <a:off x="1986997" y="6116070"/>
            <a:ext cx="531451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6"/>
          <p:cNvSpPr txBox="1">
            <a:spLocks noGrp="1"/>
          </p:cNvSpPr>
          <p:nvPr>
            <p:ph type="sldNum" idx="12"/>
          </p:nvPr>
        </p:nvSpPr>
        <p:spPr>
          <a:xfrm>
            <a:off x="8273317" y="6116070"/>
            <a:ext cx="41348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37"/>
          <p:cNvSpPr txBox="1">
            <a:spLocks noGrp="1"/>
          </p:cNvSpPr>
          <p:nvPr>
            <p:ph type="dt" idx="10"/>
          </p:nvPr>
        </p:nvSpPr>
        <p:spPr>
          <a:xfrm>
            <a:off x="7358679" y="6116070"/>
            <a:ext cx="85747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7"/>
          <p:cNvSpPr txBox="1">
            <a:spLocks noGrp="1"/>
          </p:cNvSpPr>
          <p:nvPr>
            <p:ph type="ftr" idx="11"/>
          </p:nvPr>
        </p:nvSpPr>
        <p:spPr>
          <a:xfrm>
            <a:off x="1986997" y="6116070"/>
            <a:ext cx="531451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7"/>
          <p:cNvSpPr txBox="1">
            <a:spLocks noGrp="1"/>
          </p:cNvSpPr>
          <p:nvPr>
            <p:ph type="sldNum" idx="12"/>
          </p:nvPr>
        </p:nvSpPr>
        <p:spPr>
          <a:xfrm>
            <a:off x="8273317" y="6116070"/>
            <a:ext cx="41348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3"/>
        <p:cNvGrpSpPr/>
        <p:nvPr/>
      </p:nvGrpSpPr>
      <p:grpSpPr>
        <a:xfrm>
          <a:off x="0" y="0"/>
          <a:ext cx="0" cy="0"/>
          <a:chOff x="0" y="0"/>
          <a:chExt cx="0" cy="0"/>
        </a:xfrm>
      </p:grpSpPr>
      <p:sp>
        <p:nvSpPr>
          <p:cNvPr id="54" name="Google Shape;54;p38"/>
          <p:cNvSpPr txBox="1">
            <a:spLocks noGrp="1"/>
          </p:cNvSpPr>
          <p:nvPr>
            <p:ph type="title"/>
          </p:nvPr>
        </p:nvSpPr>
        <p:spPr>
          <a:xfrm>
            <a:off x="982133" y="685801"/>
            <a:ext cx="7704667" cy="1752599"/>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38"/>
          <p:cNvSpPr txBox="1">
            <a:spLocks noGrp="1"/>
          </p:cNvSpPr>
          <p:nvPr>
            <p:ph type="body" idx="1"/>
          </p:nvPr>
        </p:nvSpPr>
        <p:spPr>
          <a:xfrm>
            <a:off x="982133" y="2667000"/>
            <a:ext cx="3739896" cy="3368674"/>
          </a:xfrm>
          <a:prstGeom prst="rect">
            <a:avLst/>
          </a:prstGeom>
          <a:noFill/>
          <a:ln>
            <a:noFill/>
          </a:ln>
        </p:spPr>
        <p:txBody>
          <a:bodyPr spcFirstLastPara="1" wrap="square" lIns="91425" tIns="45700" rIns="91425" bIns="45700" anchor="ctr" anchorCtr="0">
            <a:normAutofit/>
          </a:bodyPr>
          <a:lstStyle>
            <a:lvl1pPr marL="457200" lvl="0" indent="-394335" algn="l">
              <a:spcBef>
                <a:spcPts val="360"/>
              </a:spcBef>
              <a:spcAft>
                <a:spcPts val="0"/>
              </a:spcAft>
              <a:buSzPts val="2610"/>
              <a:buChar char="•"/>
              <a:defRPr sz="1800"/>
            </a:lvl1pPr>
            <a:lvl2pPr marL="914400" lvl="1" indent="-375920" algn="l">
              <a:spcBef>
                <a:spcPts val="600"/>
              </a:spcBef>
              <a:spcAft>
                <a:spcPts val="0"/>
              </a:spcAft>
              <a:buSzPts val="2320"/>
              <a:buChar char="•"/>
              <a:defRPr sz="1600"/>
            </a:lvl2pPr>
            <a:lvl3pPr marL="1371600" lvl="2" indent="-357505" algn="l">
              <a:spcBef>
                <a:spcPts val="600"/>
              </a:spcBef>
              <a:spcAft>
                <a:spcPts val="0"/>
              </a:spcAft>
              <a:buSzPts val="2030"/>
              <a:buChar char="•"/>
              <a:defRPr sz="1400"/>
            </a:lvl3pPr>
            <a:lvl4pPr marL="1828800" lvl="3" indent="-339090" algn="l">
              <a:spcBef>
                <a:spcPts val="600"/>
              </a:spcBef>
              <a:spcAft>
                <a:spcPts val="0"/>
              </a:spcAft>
              <a:buSzPts val="1740"/>
              <a:buChar char="•"/>
              <a:defRPr sz="1200"/>
            </a:lvl4pPr>
            <a:lvl5pPr marL="2286000" lvl="4" indent="-339090" algn="l">
              <a:spcBef>
                <a:spcPts val="600"/>
              </a:spcBef>
              <a:spcAft>
                <a:spcPts val="0"/>
              </a:spcAft>
              <a:buSzPts val="1740"/>
              <a:buChar char="•"/>
              <a:defRPr sz="1200"/>
            </a:lvl5pPr>
            <a:lvl6pPr marL="2743200" lvl="5" indent="-339090" algn="l">
              <a:spcBef>
                <a:spcPts val="600"/>
              </a:spcBef>
              <a:spcAft>
                <a:spcPts val="0"/>
              </a:spcAft>
              <a:buSzPts val="1740"/>
              <a:buChar char="•"/>
              <a:defRPr sz="1200"/>
            </a:lvl6pPr>
            <a:lvl7pPr marL="3200400" lvl="6" indent="-339090" algn="l">
              <a:spcBef>
                <a:spcPts val="600"/>
              </a:spcBef>
              <a:spcAft>
                <a:spcPts val="0"/>
              </a:spcAft>
              <a:buSzPts val="1740"/>
              <a:buChar char="•"/>
              <a:defRPr sz="1200"/>
            </a:lvl7pPr>
            <a:lvl8pPr marL="3657600" lvl="7" indent="-339090" algn="l">
              <a:spcBef>
                <a:spcPts val="600"/>
              </a:spcBef>
              <a:spcAft>
                <a:spcPts val="0"/>
              </a:spcAft>
              <a:buSzPts val="1740"/>
              <a:buChar char="•"/>
              <a:defRPr sz="1200"/>
            </a:lvl8pPr>
            <a:lvl9pPr marL="4114800" lvl="8" indent="-339090" algn="l">
              <a:spcBef>
                <a:spcPts val="600"/>
              </a:spcBef>
              <a:spcAft>
                <a:spcPts val="600"/>
              </a:spcAft>
              <a:buSzPts val="1740"/>
              <a:buChar char="•"/>
              <a:defRPr sz="1200"/>
            </a:lvl9pPr>
          </a:lstStyle>
          <a:p>
            <a:endParaRPr/>
          </a:p>
        </p:txBody>
      </p:sp>
      <p:sp>
        <p:nvSpPr>
          <p:cNvPr id="56" name="Google Shape;56;p38"/>
          <p:cNvSpPr txBox="1">
            <a:spLocks noGrp="1"/>
          </p:cNvSpPr>
          <p:nvPr>
            <p:ph type="body" idx="2"/>
          </p:nvPr>
        </p:nvSpPr>
        <p:spPr>
          <a:xfrm>
            <a:off x="4946904" y="2667000"/>
            <a:ext cx="3739896" cy="3346824"/>
          </a:xfrm>
          <a:prstGeom prst="rect">
            <a:avLst/>
          </a:prstGeom>
          <a:noFill/>
          <a:ln>
            <a:noFill/>
          </a:ln>
        </p:spPr>
        <p:txBody>
          <a:bodyPr spcFirstLastPara="1" wrap="square" lIns="91425" tIns="45700" rIns="91425" bIns="45700" anchor="ctr" anchorCtr="0">
            <a:normAutofit/>
          </a:bodyPr>
          <a:lstStyle>
            <a:lvl1pPr marL="457200" lvl="0" indent="-394335" algn="l">
              <a:spcBef>
                <a:spcPts val="360"/>
              </a:spcBef>
              <a:spcAft>
                <a:spcPts val="0"/>
              </a:spcAft>
              <a:buSzPts val="2610"/>
              <a:buChar char="•"/>
              <a:defRPr sz="1800"/>
            </a:lvl1pPr>
            <a:lvl2pPr marL="914400" lvl="1" indent="-375920" algn="l">
              <a:spcBef>
                <a:spcPts val="600"/>
              </a:spcBef>
              <a:spcAft>
                <a:spcPts val="0"/>
              </a:spcAft>
              <a:buSzPts val="2320"/>
              <a:buChar char="•"/>
              <a:defRPr sz="1600"/>
            </a:lvl2pPr>
            <a:lvl3pPr marL="1371600" lvl="2" indent="-357505" algn="l">
              <a:spcBef>
                <a:spcPts val="600"/>
              </a:spcBef>
              <a:spcAft>
                <a:spcPts val="0"/>
              </a:spcAft>
              <a:buSzPts val="2030"/>
              <a:buChar char="•"/>
              <a:defRPr sz="1400"/>
            </a:lvl3pPr>
            <a:lvl4pPr marL="1828800" lvl="3" indent="-339090" algn="l">
              <a:spcBef>
                <a:spcPts val="600"/>
              </a:spcBef>
              <a:spcAft>
                <a:spcPts val="0"/>
              </a:spcAft>
              <a:buSzPts val="1740"/>
              <a:buChar char="•"/>
              <a:defRPr sz="1200"/>
            </a:lvl4pPr>
            <a:lvl5pPr marL="2286000" lvl="4" indent="-339090" algn="l">
              <a:spcBef>
                <a:spcPts val="600"/>
              </a:spcBef>
              <a:spcAft>
                <a:spcPts val="0"/>
              </a:spcAft>
              <a:buSzPts val="1740"/>
              <a:buChar char="•"/>
              <a:defRPr sz="1200"/>
            </a:lvl5pPr>
            <a:lvl6pPr marL="2743200" lvl="5" indent="-339090" algn="l">
              <a:spcBef>
                <a:spcPts val="600"/>
              </a:spcBef>
              <a:spcAft>
                <a:spcPts val="0"/>
              </a:spcAft>
              <a:buSzPts val="1740"/>
              <a:buChar char="•"/>
              <a:defRPr sz="1200"/>
            </a:lvl6pPr>
            <a:lvl7pPr marL="3200400" lvl="6" indent="-339090" algn="l">
              <a:spcBef>
                <a:spcPts val="600"/>
              </a:spcBef>
              <a:spcAft>
                <a:spcPts val="0"/>
              </a:spcAft>
              <a:buSzPts val="1740"/>
              <a:buChar char="•"/>
              <a:defRPr sz="1200"/>
            </a:lvl7pPr>
            <a:lvl8pPr marL="3657600" lvl="7" indent="-339090" algn="l">
              <a:spcBef>
                <a:spcPts val="600"/>
              </a:spcBef>
              <a:spcAft>
                <a:spcPts val="0"/>
              </a:spcAft>
              <a:buSzPts val="1740"/>
              <a:buChar char="•"/>
              <a:defRPr sz="1200"/>
            </a:lvl8pPr>
            <a:lvl9pPr marL="4114800" lvl="8" indent="-339090" algn="l">
              <a:spcBef>
                <a:spcPts val="600"/>
              </a:spcBef>
              <a:spcAft>
                <a:spcPts val="600"/>
              </a:spcAft>
              <a:buSzPts val="1740"/>
              <a:buChar char="•"/>
              <a:defRPr sz="1200"/>
            </a:lvl9pPr>
          </a:lstStyle>
          <a:p>
            <a:endParaRPr/>
          </a:p>
        </p:txBody>
      </p:sp>
      <p:sp>
        <p:nvSpPr>
          <p:cNvPr id="57" name="Google Shape;57;p38"/>
          <p:cNvSpPr txBox="1">
            <a:spLocks noGrp="1"/>
          </p:cNvSpPr>
          <p:nvPr>
            <p:ph type="dt" idx="10"/>
          </p:nvPr>
        </p:nvSpPr>
        <p:spPr>
          <a:xfrm>
            <a:off x="7358679" y="6116070"/>
            <a:ext cx="85747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38"/>
          <p:cNvSpPr txBox="1">
            <a:spLocks noGrp="1"/>
          </p:cNvSpPr>
          <p:nvPr>
            <p:ph type="ftr" idx="11"/>
          </p:nvPr>
        </p:nvSpPr>
        <p:spPr>
          <a:xfrm>
            <a:off x="1986997" y="6116070"/>
            <a:ext cx="531451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8"/>
          <p:cNvSpPr txBox="1">
            <a:spLocks noGrp="1"/>
          </p:cNvSpPr>
          <p:nvPr>
            <p:ph type="sldNum" idx="12"/>
          </p:nvPr>
        </p:nvSpPr>
        <p:spPr>
          <a:xfrm>
            <a:off x="8273317" y="6116070"/>
            <a:ext cx="41348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0"/>
        <p:cNvGrpSpPr/>
        <p:nvPr/>
      </p:nvGrpSpPr>
      <p:grpSpPr>
        <a:xfrm>
          <a:off x="0" y="0"/>
          <a:ext cx="0" cy="0"/>
          <a:chOff x="0" y="0"/>
          <a:chExt cx="0" cy="0"/>
        </a:xfrm>
      </p:grpSpPr>
      <p:sp>
        <p:nvSpPr>
          <p:cNvPr id="61" name="Google Shape;61;p39"/>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000"/>
              <a:buFont typeface="Corbe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39"/>
          <p:cNvSpPr txBox="1">
            <a:spLocks noGrp="1"/>
          </p:cNvSpPr>
          <p:nvPr>
            <p:ph type="body" idx="1"/>
          </p:nvPr>
        </p:nvSpPr>
        <p:spPr>
          <a:xfrm>
            <a:off x="1329481" y="2658533"/>
            <a:ext cx="3456291" cy="576262"/>
          </a:xfrm>
          <a:prstGeom prst="rect">
            <a:avLst/>
          </a:prstGeom>
          <a:noFill/>
          <a:ln>
            <a:noFill/>
          </a:ln>
        </p:spPr>
        <p:txBody>
          <a:bodyPr spcFirstLastPara="1" wrap="square" lIns="91425" tIns="45700" rIns="91425" bIns="45700" anchor="b" anchorCtr="0">
            <a:noAutofit/>
          </a:bodyPr>
          <a:lstStyle>
            <a:lvl1pPr marL="457200" lvl="0" indent="-228600" algn="l">
              <a:spcBef>
                <a:spcPts val="560"/>
              </a:spcBef>
              <a:spcAft>
                <a:spcPts val="0"/>
              </a:spcAft>
              <a:buSzPts val="4060"/>
              <a:buNone/>
              <a:defRPr sz="2800" b="0">
                <a:solidFill>
                  <a:srgbClr val="1186C3"/>
                </a:solidFill>
              </a:defRPr>
            </a:lvl1pPr>
            <a:lvl2pPr marL="914400" lvl="1" indent="-228600" algn="l">
              <a:spcBef>
                <a:spcPts val="600"/>
              </a:spcBef>
              <a:spcAft>
                <a:spcPts val="0"/>
              </a:spcAft>
              <a:buSzPts val="2900"/>
              <a:buNone/>
              <a:defRPr sz="2000" b="1"/>
            </a:lvl2pPr>
            <a:lvl3pPr marL="1371600" lvl="2" indent="-228600" algn="l">
              <a:spcBef>
                <a:spcPts val="600"/>
              </a:spcBef>
              <a:spcAft>
                <a:spcPts val="0"/>
              </a:spcAft>
              <a:buSzPts val="2610"/>
              <a:buNone/>
              <a:defRPr sz="1800" b="1"/>
            </a:lvl3pPr>
            <a:lvl4pPr marL="1828800" lvl="3" indent="-228600" algn="l">
              <a:spcBef>
                <a:spcPts val="600"/>
              </a:spcBef>
              <a:spcAft>
                <a:spcPts val="0"/>
              </a:spcAft>
              <a:buSzPts val="2320"/>
              <a:buNone/>
              <a:defRPr sz="1600" b="1"/>
            </a:lvl4pPr>
            <a:lvl5pPr marL="2286000" lvl="4" indent="-228600" algn="l">
              <a:spcBef>
                <a:spcPts val="600"/>
              </a:spcBef>
              <a:spcAft>
                <a:spcPts val="0"/>
              </a:spcAft>
              <a:buSzPts val="2320"/>
              <a:buNone/>
              <a:defRPr sz="1600" b="1"/>
            </a:lvl5pPr>
            <a:lvl6pPr marL="2743200" lvl="5" indent="-228600" algn="l">
              <a:spcBef>
                <a:spcPts val="600"/>
              </a:spcBef>
              <a:spcAft>
                <a:spcPts val="0"/>
              </a:spcAft>
              <a:buSzPts val="2320"/>
              <a:buNone/>
              <a:defRPr sz="1600" b="1"/>
            </a:lvl6pPr>
            <a:lvl7pPr marL="3200400" lvl="6" indent="-228600" algn="l">
              <a:spcBef>
                <a:spcPts val="600"/>
              </a:spcBef>
              <a:spcAft>
                <a:spcPts val="0"/>
              </a:spcAft>
              <a:buSzPts val="2320"/>
              <a:buNone/>
              <a:defRPr sz="1600" b="1"/>
            </a:lvl7pPr>
            <a:lvl8pPr marL="3657600" lvl="7" indent="-228600" algn="l">
              <a:spcBef>
                <a:spcPts val="600"/>
              </a:spcBef>
              <a:spcAft>
                <a:spcPts val="0"/>
              </a:spcAft>
              <a:buSzPts val="2320"/>
              <a:buNone/>
              <a:defRPr sz="1600" b="1"/>
            </a:lvl8pPr>
            <a:lvl9pPr marL="4114800" lvl="8" indent="-228600" algn="l">
              <a:spcBef>
                <a:spcPts val="600"/>
              </a:spcBef>
              <a:spcAft>
                <a:spcPts val="600"/>
              </a:spcAft>
              <a:buSzPts val="2320"/>
              <a:buNone/>
              <a:defRPr sz="1600" b="1"/>
            </a:lvl9pPr>
          </a:lstStyle>
          <a:p>
            <a:endParaRPr/>
          </a:p>
        </p:txBody>
      </p:sp>
      <p:sp>
        <p:nvSpPr>
          <p:cNvPr id="63" name="Google Shape;63;p39"/>
          <p:cNvSpPr txBox="1">
            <a:spLocks noGrp="1"/>
          </p:cNvSpPr>
          <p:nvPr>
            <p:ph type="body" idx="2"/>
          </p:nvPr>
        </p:nvSpPr>
        <p:spPr>
          <a:xfrm>
            <a:off x="1113523" y="3335336"/>
            <a:ext cx="3672248" cy="2665259"/>
          </a:xfrm>
          <a:prstGeom prst="rect">
            <a:avLst/>
          </a:prstGeom>
          <a:noFill/>
          <a:ln>
            <a:noFill/>
          </a:ln>
        </p:spPr>
        <p:txBody>
          <a:bodyPr spcFirstLastPara="1" wrap="square" lIns="91425" tIns="45700" rIns="91425" bIns="45700" anchor="t" anchorCtr="0">
            <a:normAutofit/>
          </a:bodyPr>
          <a:lstStyle>
            <a:lvl1pPr marL="457200" lvl="0" indent="-394335" algn="l">
              <a:spcBef>
                <a:spcPts val="360"/>
              </a:spcBef>
              <a:spcAft>
                <a:spcPts val="0"/>
              </a:spcAft>
              <a:buSzPts val="2610"/>
              <a:buChar char="•"/>
              <a:defRPr sz="1800"/>
            </a:lvl1pPr>
            <a:lvl2pPr marL="914400" lvl="1" indent="-375920" algn="l">
              <a:spcBef>
                <a:spcPts val="600"/>
              </a:spcBef>
              <a:spcAft>
                <a:spcPts val="0"/>
              </a:spcAft>
              <a:buSzPts val="2320"/>
              <a:buChar char="•"/>
              <a:defRPr sz="1600"/>
            </a:lvl2pPr>
            <a:lvl3pPr marL="1371600" lvl="2" indent="-357505" algn="l">
              <a:spcBef>
                <a:spcPts val="600"/>
              </a:spcBef>
              <a:spcAft>
                <a:spcPts val="0"/>
              </a:spcAft>
              <a:buSzPts val="2030"/>
              <a:buChar char="•"/>
              <a:defRPr sz="1400"/>
            </a:lvl3pPr>
            <a:lvl4pPr marL="1828800" lvl="3" indent="-339090" algn="l">
              <a:spcBef>
                <a:spcPts val="600"/>
              </a:spcBef>
              <a:spcAft>
                <a:spcPts val="0"/>
              </a:spcAft>
              <a:buSzPts val="1740"/>
              <a:buChar char="•"/>
              <a:defRPr sz="1200"/>
            </a:lvl4pPr>
            <a:lvl5pPr marL="2286000" lvl="4" indent="-339090" algn="l">
              <a:spcBef>
                <a:spcPts val="600"/>
              </a:spcBef>
              <a:spcAft>
                <a:spcPts val="0"/>
              </a:spcAft>
              <a:buSzPts val="1740"/>
              <a:buChar char="•"/>
              <a:defRPr sz="1200"/>
            </a:lvl5pPr>
            <a:lvl6pPr marL="2743200" lvl="5" indent="-339090" algn="l">
              <a:spcBef>
                <a:spcPts val="600"/>
              </a:spcBef>
              <a:spcAft>
                <a:spcPts val="0"/>
              </a:spcAft>
              <a:buSzPts val="1740"/>
              <a:buChar char="•"/>
              <a:defRPr sz="1200"/>
            </a:lvl6pPr>
            <a:lvl7pPr marL="3200400" lvl="6" indent="-339090" algn="l">
              <a:spcBef>
                <a:spcPts val="600"/>
              </a:spcBef>
              <a:spcAft>
                <a:spcPts val="0"/>
              </a:spcAft>
              <a:buSzPts val="1740"/>
              <a:buChar char="•"/>
              <a:defRPr sz="1200"/>
            </a:lvl7pPr>
            <a:lvl8pPr marL="3657600" lvl="7" indent="-339090" algn="l">
              <a:spcBef>
                <a:spcPts val="600"/>
              </a:spcBef>
              <a:spcAft>
                <a:spcPts val="0"/>
              </a:spcAft>
              <a:buSzPts val="1740"/>
              <a:buChar char="•"/>
              <a:defRPr sz="1200"/>
            </a:lvl8pPr>
            <a:lvl9pPr marL="4114800" lvl="8" indent="-339090" algn="l">
              <a:spcBef>
                <a:spcPts val="600"/>
              </a:spcBef>
              <a:spcAft>
                <a:spcPts val="600"/>
              </a:spcAft>
              <a:buSzPts val="1740"/>
              <a:buChar char="•"/>
              <a:defRPr sz="1200"/>
            </a:lvl9pPr>
          </a:lstStyle>
          <a:p>
            <a:endParaRPr/>
          </a:p>
        </p:txBody>
      </p:sp>
      <p:sp>
        <p:nvSpPr>
          <p:cNvPr id="64" name="Google Shape;64;p39"/>
          <p:cNvSpPr txBox="1">
            <a:spLocks noGrp="1"/>
          </p:cNvSpPr>
          <p:nvPr>
            <p:ph type="body" idx="3"/>
          </p:nvPr>
        </p:nvSpPr>
        <p:spPr>
          <a:xfrm>
            <a:off x="5161710" y="2667000"/>
            <a:ext cx="3467806" cy="576262"/>
          </a:xfrm>
          <a:prstGeom prst="rect">
            <a:avLst/>
          </a:prstGeom>
          <a:noFill/>
          <a:ln>
            <a:noFill/>
          </a:ln>
        </p:spPr>
        <p:txBody>
          <a:bodyPr spcFirstLastPara="1" wrap="square" lIns="91425" tIns="45700" rIns="91425" bIns="45700" anchor="b" anchorCtr="0">
            <a:noAutofit/>
          </a:bodyPr>
          <a:lstStyle>
            <a:lvl1pPr marL="457200" lvl="0" indent="-228600" algn="l">
              <a:spcBef>
                <a:spcPts val="560"/>
              </a:spcBef>
              <a:spcAft>
                <a:spcPts val="0"/>
              </a:spcAft>
              <a:buSzPts val="4060"/>
              <a:buNone/>
              <a:defRPr sz="2800" b="0">
                <a:solidFill>
                  <a:srgbClr val="1186C3"/>
                </a:solidFill>
              </a:defRPr>
            </a:lvl1pPr>
            <a:lvl2pPr marL="914400" lvl="1" indent="-228600" algn="l">
              <a:spcBef>
                <a:spcPts val="600"/>
              </a:spcBef>
              <a:spcAft>
                <a:spcPts val="0"/>
              </a:spcAft>
              <a:buSzPts val="2900"/>
              <a:buNone/>
              <a:defRPr sz="2000" b="1"/>
            </a:lvl2pPr>
            <a:lvl3pPr marL="1371600" lvl="2" indent="-228600" algn="l">
              <a:spcBef>
                <a:spcPts val="600"/>
              </a:spcBef>
              <a:spcAft>
                <a:spcPts val="0"/>
              </a:spcAft>
              <a:buSzPts val="2610"/>
              <a:buNone/>
              <a:defRPr sz="1800" b="1"/>
            </a:lvl3pPr>
            <a:lvl4pPr marL="1828800" lvl="3" indent="-228600" algn="l">
              <a:spcBef>
                <a:spcPts val="600"/>
              </a:spcBef>
              <a:spcAft>
                <a:spcPts val="0"/>
              </a:spcAft>
              <a:buSzPts val="2320"/>
              <a:buNone/>
              <a:defRPr sz="1600" b="1"/>
            </a:lvl4pPr>
            <a:lvl5pPr marL="2286000" lvl="4" indent="-228600" algn="l">
              <a:spcBef>
                <a:spcPts val="600"/>
              </a:spcBef>
              <a:spcAft>
                <a:spcPts val="0"/>
              </a:spcAft>
              <a:buSzPts val="2320"/>
              <a:buNone/>
              <a:defRPr sz="1600" b="1"/>
            </a:lvl5pPr>
            <a:lvl6pPr marL="2743200" lvl="5" indent="-228600" algn="l">
              <a:spcBef>
                <a:spcPts val="600"/>
              </a:spcBef>
              <a:spcAft>
                <a:spcPts val="0"/>
              </a:spcAft>
              <a:buSzPts val="2320"/>
              <a:buNone/>
              <a:defRPr sz="1600" b="1"/>
            </a:lvl6pPr>
            <a:lvl7pPr marL="3200400" lvl="6" indent="-228600" algn="l">
              <a:spcBef>
                <a:spcPts val="600"/>
              </a:spcBef>
              <a:spcAft>
                <a:spcPts val="0"/>
              </a:spcAft>
              <a:buSzPts val="2320"/>
              <a:buNone/>
              <a:defRPr sz="1600" b="1"/>
            </a:lvl7pPr>
            <a:lvl8pPr marL="3657600" lvl="7" indent="-228600" algn="l">
              <a:spcBef>
                <a:spcPts val="600"/>
              </a:spcBef>
              <a:spcAft>
                <a:spcPts val="0"/>
              </a:spcAft>
              <a:buSzPts val="2320"/>
              <a:buNone/>
              <a:defRPr sz="1600" b="1"/>
            </a:lvl8pPr>
            <a:lvl9pPr marL="4114800" lvl="8" indent="-228600" algn="l">
              <a:spcBef>
                <a:spcPts val="600"/>
              </a:spcBef>
              <a:spcAft>
                <a:spcPts val="600"/>
              </a:spcAft>
              <a:buSzPts val="2320"/>
              <a:buNone/>
              <a:defRPr sz="1600" b="1"/>
            </a:lvl9pPr>
          </a:lstStyle>
          <a:p>
            <a:endParaRPr/>
          </a:p>
        </p:txBody>
      </p:sp>
      <p:sp>
        <p:nvSpPr>
          <p:cNvPr id="65" name="Google Shape;65;p39"/>
          <p:cNvSpPr txBox="1">
            <a:spLocks noGrp="1"/>
          </p:cNvSpPr>
          <p:nvPr>
            <p:ph type="body" idx="4"/>
          </p:nvPr>
        </p:nvSpPr>
        <p:spPr>
          <a:xfrm>
            <a:off x="4957266" y="3335336"/>
            <a:ext cx="3672248" cy="2665259"/>
          </a:xfrm>
          <a:prstGeom prst="rect">
            <a:avLst/>
          </a:prstGeom>
          <a:noFill/>
          <a:ln>
            <a:noFill/>
          </a:ln>
        </p:spPr>
        <p:txBody>
          <a:bodyPr spcFirstLastPara="1" wrap="square" lIns="91425" tIns="45700" rIns="91425" bIns="45700" anchor="t" anchorCtr="0">
            <a:normAutofit/>
          </a:bodyPr>
          <a:lstStyle>
            <a:lvl1pPr marL="457200" lvl="0" indent="-394335" algn="l">
              <a:spcBef>
                <a:spcPts val="360"/>
              </a:spcBef>
              <a:spcAft>
                <a:spcPts val="0"/>
              </a:spcAft>
              <a:buSzPts val="2610"/>
              <a:buChar char="•"/>
              <a:defRPr sz="1800"/>
            </a:lvl1pPr>
            <a:lvl2pPr marL="914400" lvl="1" indent="-375920" algn="l">
              <a:spcBef>
                <a:spcPts val="600"/>
              </a:spcBef>
              <a:spcAft>
                <a:spcPts val="0"/>
              </a:spcAft>
              <a:buSzPts val="2320"/>
              <a:buChar char="•"/>
              <a:defRPr sz="1600"/>
            </a:lvl2pPr>
            <a:lvl3pPr marL="1371600" lvl="2" indent="-357505" algn="l">
              <a:spcBef>
                <a:spcPts val="600"/>
              </a:spcBef>
              <a:spcAft>
                <a:spcPts val="0"/>
              </a:spcAft>
              <a:buSzPts val="2030"/>
              <a:buChar char="•"/>
              <a:defRPr sz="1400"/>
            </a:lvl3pPr>
            <a:lvl4pPr marL="1828800" lvl="3" indent="-339090" algn="l">
              <a:spcBef>
                <a:spcPts val="600"/>
              </a:spcBef>
              <a:spcAft>
                <a:spcPts val="0"/>
              </a:spcAft>
              <a:buSzPts val="1740"/>
              <a:buChar char="•"/>
              <a:defRPr sz="1200"/>
            </a:lvl4pPr>
            <a:lvl5pPr marL="2286000" lvl="4" indent="-339090" algn="l">
              <a:spcBef>
                <a:spcPts val="600"/>
              </a:spcBef>
              <a:spcAft>
                <a:spcPts val="0"/>
              </a:spcAft>
              <a:buSzPts val="1740"/>
              <a:buChar char="•"/>
              <a:defRPr sz="1200"/>
            </a:lvl5pPr>
            <a:lvl6pPr marL="2743200" lvl="5" indent="-339090" algn="l">
              <a:spcBef>
                <a:spcPts val="600"/>
              </a:spcBef>
              <a:spcAft>
                <a:spcPts val="0"/>
              </a:spcAft>
              <a:buSzPts val="1740"/>
              <a:buChar char="•"/>
              <a:defRPr sz="1200"/>
            </a:lvl6pPr>
            <a:lvl7pPr marL="3200400" lvl="6" indent="-339090" algn="l">
              <a:spcBef>
                <a:spcPts val="600"/>
              </a:spcBef>
              <a:spcAft>
                <a:spcPts val="0"/>
              </a:spcAft>
              <a:buSzPts val="1740"/>
              <a:buChar char="•"/>
              <a:defRPr sz="1200"/>
            </a:lvl7pPr>
            <a:lvl8pPr marL="3657600" lvl="7" indent="-339090" algn="l">
              <a:spcBef>
                <a:spcPts val="600"/>
              </a:spcBef>
              <a:spcAft>
                <a:spcPts val="0"/>
              </a:spcAft>
              <a:buSzPts val="1740"/>
              <a:buChar char="•"/>
              <a:defRPr sz="1200"/>
            </a:lvl8pPr>
            <a:lvl9pPr marL="4114800" lvl="8" indent="-339090" algn="l">
              <a:spcBef>
                <a:spcPts val="600"/>
              </a:spcBef>
              <a:spcAft>
                <a:spcPts val="600"/>
              </a:spcAft>
              <a:buSzPts val="1740"/>
              <a:buChar char="•"/>
              <a:defRPr sz="1200"/>
            </a:lvl9pPr>
          </a:lstStyle>
          <a:p>
            <a:endParaRPr/>
          </a:p>
        </p:txBody>
      </p:sp>
      <p:sp>
        <p:nvSpPr>
          <p:cNvPr id="66" name="Google Shape;66;p39"/>
          <p:cNvSpPr txBox="1">
            <a:spLocks noGrp="1"/>
          </p:cNvSpPr>
          <p:nvPr>
            <p:ph type="dt" idx="10"/>
          </p:nvPr>
        </p:nvSpPr>
        <p:spPr>
          <a:xfrm>
            <a:off x="7358679" y="6116070"/>
            <a:ext cx="85747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9"/>
          <p:cNvSpPr txBox="1">
            <a:spLocks noGrp="1"/>
          </p:cNvSpPr>
          <p:nvPr>
            <p:ph type="ftr" idx="11"/>
          </p:nvPr>
        </p:nvSpPr>
        <p:spPr>
          <a:xfrm>
            <a:off x="1986997" y="6116070"/>
            <a:ext cx="531451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39"/>
          <p:cNvSpPr txBox="1">
            <a:spLocks noGrp="1"/>
          </p:cNvSpPr>
          <p:nvPr>
            <p:ph type="sldNum" idx="12"/>
          </p:nvPr>
        </p:nvSpPr>
        <p:spPr>
          <a:xfrm>
            <a:off x="8273317" y="6116070"/>
            <a:ext cx="41348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9"/>
        <p:cNvGrpSpPr/>
        <p:nvPr/>
      </p:nvGrpSpPr>
      <p:grpSpPr>
        <a:xfrm>
          <a:off x="0" y="0"/>
          <a:ext cx="0" cy="0"/>
          <a:chOff x="0" y="0"/>
          <a:chExt cx="0" cy="0"/>
        </a:xfrm>
      </p:grpSpPr>
      <p:sp>
        <p:nvSpPr>
          <p:cNvPr id="70" name="Google Shape;70;p40"/>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0"/>
          <p:cNvSpPr txBox="1">
            <a:spLocks noGrp="1"/>
          </p:cNvSpPr>
          <p:nvPr>
            <p:ph type="dt" idx="10"/>
          </p:nvPr>
        </p:nvSpPr>
        <p:spPr>
          <a:xfrm>
            <a:off x="7358679" y="6116070"/>
            <a:ext cx="85747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0"/>
          <p:cNvSpPr txBox="1">
            <a:spLocks noGrp="1"/>
          </p:cNvSpPr>
          <p:nvPr>
            <p:ph type="ftr" idx="11"/>
          </p:nvPr>
        </p:nvSpPr>
        <p:spPr>
          <a:xfrm>
            <a:off x="1986997" y="6116070"/>
            <a:ext cx="531451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0"/>
          <p:cNvSpPr txBox="1">
            <a:spLocks noGrp="1"/>
          </p:cNvSpPr>
          <p:nvPr>
            <p:ph type="sldNum" idx="12"/>
          </p:nvPr>
        </p:nvSpPr>
        <p:spPr>
          <a:xfrm>
            <a:off x="8273317" y="6116070"/>
            <a:ext cx="41348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4"/>
        <p:cNvGrpSpPr/>
        <p:nvPr/>
      </p:nvGrpSpPr>
      <p:grpSpPr>
        <a:xfrm>
          <a:off x="0" y="0"/>
          <a:ext cx="0" cy="0"/>
          <a:chOff x="0" y="0"/>
          <a:chExt cx="0" cy="0"/>
        </a:xfrm>
      </p:grpSpPr>
      <p:sp>
        <p:nvSpPr>
          <p:cNvPr id="75" name="Google Shape;75;p41"/>
          <p:cNvSpPr txBox="1">
            <a:spLocks noGrp="1"/>
          </p:cNvSpPr>
          <p:nvPr>
            <p:ph type="title"/>
          </p:nvPr>
        </p:nvSpPr>
        <p:spPr>
          <a:xfrm>
            <a:off x="1113524" y="1600200"/>
            <a:ext cx="2662534" cy="1371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chemeClr val="dk1"/>
              </a:buClr>
              <a:buSzPts val="2400"/>
              <a:buFont typeface="Corbel"/>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1"/>
          <p:cNvSpPr txBox="1">
            <a:spLocks noGrp="1"/>
          </p:cNvSpPr>
          <p:nvPr>
            <p:ph type="body" idx="1"/>
          </p:nvPr>
        </p:nvSpPr>
        <p:spPr>
          <a:xfrm>
            <a:off x="3947553" y="685800"/>
            <a:ext cx="4681962" cy="5105401"/>
          </a:xfrm>
          <a:prstGeom prst="rect">
            <a:avLst/>
          </a:prstGeom>
          <a:noFill/>
          <a:ln>
            <a:noFill/>
          </a:ln>
        </p:spPr>
        <p:txBody>
          <a:bodyPr spcFirstLastPara="1" wrap="square" lIns="91425" tIns="45700" rIns="91425" bIns="45700" anchor="ctr" anchorCtr="0">
            <a:normAutofit/>
          </a:bodyPr>
          <a:lstStyle>
            <a:lvl1pPr marL="457200" lvl="0" indent="-412750" algn="l">
              <a:spcBef>
                <a:spcPts val="400"/>
              </a:spcBef>
              <a:spcAft>
                <a:spcPts val="0"/>
              </a:spcAft>
              <a:buSzPts val="2900"/>
              <a:buChar char="•"/>
              <a:defRPr sz="2000"/>
            </a:lvl1pPr>
            <a:lvl2pPr marL="914400" lvl="1" indent="-394335" algn="l">
              <a:spcBef>
                <a:spcPts val="600"/>
              </a:spcBef>
              <a:spcAft>
                <a:spcPts val="0"/>
              </a:spcAft>
              <a:buSzPts val="2610"/>
              <a:buChar char="•"/>
              <a:defRPr sz="1800"/>
            </a:lvl2pPr>
            <a:lvl3pPr marL="1371600" lvl="2" indent="-375920" algn="l">
              <a:spcBef>
                <a:spcPts val="600"/>
              </a:spcBef>
              <a:spcAft>
                <a:spcPts val="0"/>
              </a:spcAft>
              <a:buSzPts val="2320"/>
              <a:buChar char="•"/>
              <a:defRPr sz="1600"/>
            </a:lvl3pPr>
            <a:lvl4pPr marL="1828800" lvl="3" indent="-357505" algn="l">
              <a:spcBef>
                <a:spcPts val="600"/>
              </a:spcBef>
              <a:spcAft>
                <a:spcPts val="0"/>
              </a:spcAft>
              <a:buSzPts val="2030"/>
              <a:buChar char="•"/>
              <a:defRPr sz="1400"/>
            </a:lvl4pPr>
            <a:lvl5pPr marL="2286000" lvl="4" indent="-357505" algn="l">
              <a:spcBef>
                <a:spcPts val="600"/>
              </a:spcBef>
              <a:spcAft>
                <a:spcPts val="0"/>
              </a:spcAft>
              <a:buSzPts val="2030"/>
              <a:buChar char="•"/>
              <a:defRPr sz="1400"/>
            </a:lvl5pPr>
            <a:lvl6pPr marL="2743200" lvl="5" indent="-357505" algn="l">
              <a:spcBef>
                <a:spcPts val="600"/>
              </a:spcBef>
              <a:spcAft>
                <a:spcPts val="0"/>
              </a:spcAft>
              <a:buSzPts val="2030"/>
              <a:buChar char="•"/>
              <a:defRPr sz="1400"/>
            </a:lvl6pPr>
            <a:lvl7pPr marL="3200400" lvl="6" indent="-357505" algn="l">
              <a:spcBef>
                <a:spcPts val="600"/>
              </a:spcBef>
              <a:spcAft>
                <a:spcPts val="0"/>
              </a:spcAft>
              <a:buSzPts val="2030"/>
              <a:buChar char="•"/>
              <a:defRPr sz="1400"/>
            </a:lvl7pPr>
            <a:lvl8pPr marL="3657600" lvl="7" indent="-357505" algn="l">
              <a:spcBef>
                <a:spcPts val="600"/>
              </a:spcBef>
              <a:spcAft>
                <a:spcPts val="0"/>
              </a:spcAft>
              <a:buSzPts val="2030"/>
              <a:buChar char="•"/>
              <a:defRPr sz="1400"/>
            </a:lvl8pPr>
            <a:lvl9pPr marL="4114800" lvl="8" indent="-357505" algn="l">
              <a:spcBef>
                <a:spcPts val="600"/>
              </a:spcBef>
              <a:spcAft>
                <a:spcPts val="600"/>
              </a:spcAft>
              <a:buSzPts val="2030"/>
              <a:buChar char="•"/>
              <a:defRPr sz="1400"/>
            </a:lvl9pPr>
          </a:lstStyle>
          <a:p>
            <a:endParaRPr/>
          </a:p>
        </p:txBody>
      </p:sp>
      <p:sp>
        <p:nvSpPr>
          <p:cNvPr id="77" name="Google Shape;77;p41"/>
          <p:cNvSpPr txBox="1">
            <a:spLocks noGrp="1"/>
          </p:cNvSpPr>
          <p:nvPr>
            <p:ph type="body" idx="2"/>
          </p:nvPr>
        </p:nvSpPr>
        <p:spPr>
          <a:xfrm>
            <a:off x="1113524" y="2971800"/>
            <a:ext cx="2662534" cy="1828800"/>
          </a:xfrm>
          <a:prstGeom prst="rect">
            <a:avLst/>
          </a:prstGeom>
          <a:noFill/>
          <a:ln>
            <a:noFill/>
          </a:ln>
        </p:spPr>
        <p:txBody>
          <a:bodyPr spcFirstLastPara="1" wrap="square" lIns="91425" tIns="45700" rIns="91425" bIns="45700" anchor="ctr" anchorCtr="0">
            <a:normAutofit/>
          </a:bodyPr>
          <a:lstStyle>
            <a:lvl1pPr marL="457200" lvl="0" indent="-228600" algn="ctr">
              <a:spcBef>
                <a:spcPts val="320"/>
              </a:spcBef>
              <a:spcAft>
                <a:spcPts val="0"/>
              </a:spcAft>
              <a:buSzPts val="2320"/>
              <a:buNone/>
              <a:defRPr sz="1600"/>
            </a:lvl1pPr>
            <a:lvl2pPr marL="914400" lvl="1" indent="-228600" algn="l">
              <a:spcBef>
                <a:spcPts val="600"/>
              </a:spcBef>
              <a:spcAft>
                <a:spcPts val="0"/>
              </a:spcAft>
              <a:buSzPts val="1740"/>
              <a:buNone/>
              <a:defRPr sz="1200"/>
            </a:lvl2pPr>
            <a:lvl3pPr marL="1371600" lvl="2" indent="-228600" algn="l">
              <a:spcBef>
                <a:spcPts val="600"/>
              </a:spcBef>
              <a:spcAft>
                <a:spcPts val="0"/>
              </a:spcAft>
              <a:buSzPts val="1450"/>
              <a:buNone/>
              <a:defRPr sz="1000"/>
            </a:lvl3pPr>
            <a:lvl4pPr marL="1828800" lvl="3" indent="-228600" algn="l">
              <a:spcBef>
                <a:spcPts val="600"/>
              </a:spcBef>
              <a:spcAft>
                <a:spcPts val="0"/>
              </a:spcAft>
              <a:buSzPts val="1305"/>
              <a:buNone/>
              <a:defRPr sz="900"/>
            </a:lvl4pPr>
            <a:lvl5pPr marL="2286000" lvl="4" indent="-228600" algn="l">
              <a:spcBef>
                <a:spcPts val="600"/>
              </a:spcBef>
              <a:spcAft>
                <a:spcPts val="0"/>
              </a:spcAft>
              <a:buSzPts val="1305"/>
              <a:buNone/>
              <a:defRPr sz="900"/>
            </a:lvl5pPr>
            <a:lvl6pPr marL="2743200" lvl="5" indent="-228600" algn="l">
              <a:spcBef>
                <a:spcPts val="600"/>
              </a:spcBef>
              <a:spcAft>
                <a:spcPts val="0"/>
              </a:spcAft>
              <a:buSzPts val="1305"/>
              <a:buNone/>
              <a:defRPr sz="900"/>
            </a:lvl6pPr>
            <a:lvl7pPr marL="3200400" lvl="6" indent="-228600" algn="l">
              <a:spcBef>
                <a:spcPts val="600"/>
              </a:spcBef>
              <a:spcAft>
                <a:spcPts val="0"/>
              </a:spcAft>
              <a:buSzPts val="1305"/>
              <a:buNone/>
              <a:defRPr sz="900"/>
            </a:lvl7pPr>
            <a:lvl8pPr marL="3657600" lvl="7" indent="-228600" algn="l">
              <a:spcBef>
                <a:spcPts val="600"/>
              </a:spcBef>
              <a:spcAft>
                <a:spcPts val="0"/>
              </a:spcAft>
              <a:buSzPts val="1305"/>
              <a:buNone/>
              <a:defRPr sz="900"/>
            </a:lvl8pPr>
            <a:lvl9pPr marL="4114800" lvl="8" indent="-228600" algn="l">
              <a:spcBef>
                <a:spcPts val="600"/>
              </a:spcBef>
              <a:spcAft>
                <a:spcPts val="600"/>
              </a:spcAft>
              <a:buSzPts val="1305"/>
              <a:buNone/>
              <a:defRPr sz="900"/>
            </a:lvl9pPr>
          </a:lstStyle>
          <a:p>
            <a:endParaRPr/>
          </a:p>
        </p:txBody>
      </p:sp>
      <p:sp>
        <p:nvSpPr>
          <p:cNvPr id="78" name="Google Shape;78;p41"/>
          <p:cNvSpPr txBox="1">
            <a:spLocks noGrp="1"/>
          </p:cNvSpPr>
          <p:nvPr>
            <p:ph type="dt" idx="10"/>
          </p:nvPr>
        </p:nvSpPr>
        <p:spPr>
          <a:xfrm>
            <a:off x="7358679" y="6116070"/>
            <a:ext cx="85747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1"/>
          <p:cNvSpPr txBox="1">
            <a:spLocks noGrp="1"/>
          </p:cNvSpPr>
          <p:nvPr>
            <p:ph type="ftr" idx="11"/>
          </p:nvPr>
        </p:nvSpPr>
        <p:spPr>
          <a:xfrm>
            <a:off x="1986997" y="6116070"/>
            <a:ext cx="531451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41"/>
          <p:cNvSpPr txBox="1">
            <a:spLocks noGrp="1"/>
          </p:cNvSpPr>
          <p:nvPr>
            <p:ph type="sldNum" idx="12"/>
          </p:nvPr>
        </p:nvSpPr>
        <p:spPr>
          <a:xfrm>
            <a:off x="8273317" y="6116070"/>
            <a:ext cx="41348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1"/>
        <p:cNvGrpSpPr/>
        <p:nvPr/>
      </p:nvGrpSpPr>
      <p:grpSpPr>
        <a:xfrm>
          <a:off x="0" y="0"/>
          <a:ext cx="0" cy="0"/>
          <a:chOff x="0" y="0"/>
          <a:chExt cx="0" cy="0"/>
        </a:xfrm>
      </p:grpSpPr>
      <p:sp>
        <p:nvSpPr>
          <p:cNvPr id="82" name="Google Shape;82;p42"/>
          <p:cNvSpPr txBox="1">
            <a:spLocks noGrp="1"/>
          </p:cNvSpPr>
          <p:nvPr>
            <p:ph type="title"/>
          </p:nvPr>
        </p:nvSpPr>
        <p:spPr>
          <a:xfrm>
            <a:off x="1112332" y="1752599"/>
            <a:ext cx="4070679" cy="1371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chemeClr val="dk1"/>
              </a:buClr>
              <a:buSzPts val="2800"/>
              <a:buFont typeface="Corbel"/>
              <a:buNone/>
              <a:defRPr sz="2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2"/>
          <p:cNvSpPr>
            <a:spLocks noGrp="1"/>
          </p:cNvSpPr>
          <p:nvPr>
            <p:ph type="pic" idx="2"/>
          </p:nvPr>
        </p:nvSpPr>
        <p:spPr>
          <a:xfrm>
            <a:off x="5697495" y="914400"/>
            <a:ext cx="2461371" cy="4572000"/>
          </a:xfrm>
          <a:prstGeom prst="roundRect">
            <a:avLst>
              <a:gd name="adj" fmla="val 4280"/>
            </a:avLst>
          </a:prstGeom>
          <a:noFill/>
          <a:ln w="38100" cap="flat" cmpd="sng">
            <a:solidFill>
              <a:schemeClr val="lt2"/>
            </a:solidFill>
            <a:prstDash val="solid"/>
            <a:round/>
            <a:headEnd type="none" w="sm" len="sm"/>
            <a:tailEnd type="none" w="sm" len="sm"/>
          </a:ln>
        </p:spPr>
      </p:sp>
      <p:sp>
        <p:nvSpPr>
          <p:cNvPr id="84" name="Google Shape;84;p42"/>
          <p:cNvSpPr txBox="1">
            <a:spLocks noGrp="1"/>
          </p:cNvSpPr>
          <p:nvPr>
            <p:ph type="body" idx="1"/>
          </p:nvPr>
        </p:nvSpPr>
        <p:spPr>
          <a:xfrm>
            <a:off x="1112332" y="3124199"/>
            <a:ext cx="4070679" cy="1828800"/>
          </a:xfrm>
          <a:prstGeom prst="rect">
            <a:avLst/>
          </a:prstGeom>
          <a:noFill/>
          <a:ln>
            <a:noFill/>
          </a:ln>
        </p:spPr>
        <p:txBody>
          <a:bodyPr spcFirstLastPara="1" wrap="square" lIns="91425" tIns="45700" rIns="91425" bIns="45700" anchor="ctr" anchorCtr="0">
            <a:normAutofit/>
          </a:bodyPr>
          <a:lstStyle>
            <a:lvl1pPr marL="457200" lvl="0" indent="-228600" algn="ctr">
              <a:spcBef>
                <a:spcPts val="360"/>
              </a:spcBef>
              <a:spcAft>
                <a:spcPts val="0"/>
              </a:spcAft>
              <a:buSzPts val="2610"/>
              <a:buNone/>
              <a:defRPr sz="1800"/>
            </a:lvl1pPr>
            <a:lvl2pPr marL="914400" lvl="1" indent="-228600" algn="l">
              <a:spcBef>
                <a:spcPts val="600"/>
              </a:spcBef>
              <a:spcAft>
                <a:spcPts val="0"/>
              </a:spcAft>
              <a:buSzPts val="1740"/>
              <a:buNone/>
              <a:defRPr sz="1200"/>
            </a:lvl2pPr>
            <a:lvl3pPr marL="1371600" lvl="2" indent="-228600" algn="l">
              <a:spcBef>
                <a:spcPts val="600"/>
              </a:spcBef>
              <a:spcAft>
                <a:spcPts val="0"/>
              </a:spcAft>
              <a:buSzPts val="1450"/>
              <a:buNone/>
              <a:defRPr sz="1000"/>
            </a:lvl3pPr>
            <a:lvl4pPr marL="1828800" lvl="3" indent="-228600" algn="l">
              <a:spcBef>
                <a:spcPts val="600"/>
              </a:spcBef>
              <a:spcAft>
                <a:spcPts val="0"/>
              </a:spcAft>
              <a:buSzPts val="1305"/>
              <a:buNone/>
              <a:defRPr sz="900"/>
            </a:lvl4pPr>
            <a:lvl5pPr marL="2286000" lvl="4" indent="-228600" algn="l">
              <a:spcBef>
                <a:spcPts val="600"/>
              </a:spcBef>
              <a:spcAft>
                <a:spcPts val="0"/>
              </a:spcAft>
              <a:buSzPts val="1305"/>
              <a:buNone/>
              <a:defRPr sz="900"/>
            </a:lvl5pPr>
            <a:lvl6pPr marL="2743200" lvl="5" indent="-228600" algn="l">
              <a:spcBef>
                <a:spcPts val="600"/>
              </a:spcBef>
              <a:spcAft>
                <a:spcPts val="0"/>
              </a:spcAft>
              <a:buSzPts val="1305"/>
              <a:buNone/>
              <a:defRPr sz="900"/>
            </a:lvl6pPr>
            <a:lvl7pPr marL="3200400" lvl="6" indent="-228600" algn="l">
              <a:spcBef>
                <a:spcPts val="600"/>
              </a:spcBef>
              <a:spcAft>
                <a:spcPts val="0"/>
              </a:spcAft>
              <a:buSzPts val="1305"/>
              <a:buNone/>
              <a:defRPr sz="900"/>
            </a:lvl7pPr>
            <a:lvl8pPr marL="3657600" lvl="7" indent="-228600" algn="l">
              <a:spcBef>
                <a:spcPts val="600"/>
              </a:spcBef>
              <a:spcAft>
                <a:spcPts val="0"/>
              </a:spcAft>
              <a:buSzPts val="1305"/>
              <a:buNone/>
              <a:defRPr sz="900"/>
            </a:lvl8pPr>
            <a:lvl9pPr marL="4114800" lvl="8" indent="-228600" algn="l">
              <a:spcBef>
                <a:spcPts val="600"/>
              </a:spcBef>
              <a:spcAft>
                <a:spcPts val="600"/>
              </a:spcAft>
              <a:buSzPts val="1305"/>
              <a:buNone/>
              <a:defRPr sz="900"/>
            </a:lvl9pPr>
          </a:lstStyle>
          <a:p>
            <a:endParaRPr/>
          </a:p>
        </p:txBody>
      </p:sp>
      <p:sp>
        <p:nvSpPr>
          <p:cNvPr id="85" name="Google Shape;85;p42"/>
          <p:cNvSpPr txBox="1">
            <a:spLocks noGrp="1"/>
          </p:cNvSpPr>
          <p:nvPr>
            <p:ph type="dt" idx="10"/>
          </p:nvPr>
        </p:nvSpPr>
        <p:spPr>
          <a:xfrm>
            <a:off x="7358679" y="6116070"/>
            <a:ext cx="85747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42"/>
          <p:cNvSpPr txBox="1">
            <a:spLocks noGrp="1"/>
          </p:cNvSpPr>
          <p:nvPr>
            <p:ph type="ftr" idx="11"/>
          </p:nvPr>
        </p:nvSpPr>
        <p:spPr>
          <a:xfrm>
            <a:off x="1986997" y="6116070"/>
            <a:ext cx="531451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42"/>
          <p:cNvSpPr txBox="1">
            <a:spLocks noGrp="1"/>
          </p:cNvSpPr>
          <p:nvPr>
            <p:ph type="sldNum" idx="12"/>
          </p:nvPr>
        </p:nvSpPr>
        <p:spPr>
          <a:xfrm>
            <a:off x="8273317" y="6116070"/>
            <a:ext cx="41348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88"/>
        <p:cNvGrpSpPr/>
        <p:nvPr/>
      </p:nvGrpSpPr>
      <p:grpSpPr>
        <a:xfrm>
          <a:off x="0" y="0"/>
          <a:ext cx="0" cy="0"/>
          <a:chOff x="0" y="0"/>
          <a:chExt cx="0" cy="0"/>
        </a:xfrm>
      </p:grpSpPr>
      <p:sp>
        <p:nvSpPr>
          <p:cNvPr id="89" name="Google Shape;89;p43"/>
          <p:cNvSpPr txBox="1">
            <a:spLocks noGrp="1"/>
          </p:cNvSpPr>
          <p:nvPr>
            <p:ph type="title"/>
          </p:nvPr>
        </p:nvSpPr>
        <p:spPr>
          <a:xfrm>
            <a:off x="1113523" y="4732865"/>
            <a:ext cx="7515991" cy="566738"/>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chemeClr val="dk1"/>
              </a:buClr>
              <a:buSzPts val="2400"/>
              <a:buFont typeface="Corbel"/>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43"/>
          <p:cNvSpPr>
            <a:spLocks noGrp="1"/>
          </p:cNvSpPr>
          <p:nvPr>
            <p:ph type="pic" idx="2"/>
          </p:nvPr>
        </p:nvSpPr>
        <p:spPr>
          <a:xfrm>
            <a:off x="1789975" y="932112"/>
            <a:ext cx="6171065" cy="3164976"/>
          </a:xfrm>
          <a:prstGeom prst="roundRect">
            <a:avLst>
              <a:gd name="adj" fmla="val 4380"/>
            </a:avLst>
          </a:prstGeom>
          <a:noFill/>
          <a:ln w="38100" cap="flat" cmpd="sng">
            <a:solidFill>
              <a:schemeClr val="lt2"/>
            </a:solidFill>
            <a:prstDash val="solid"/>
            <a:round/>
            <a:headEnd type="none" w="sm" len="sm"/>
            <a:tailEnd type="none" w="sm" len="sm"/>
          </a:ln>
        </p:spPr>
      </p:sp>
      <p:sp>
        <p:nvSpPr>
          <p:cNvPr id="91" name="Google Shape;91;p43"/>
          <p:cNvSpPr txBox="1">
            <a:spLocks noGrp="1"/>
          </p:cNvSpPr>
          <p:nvPr>
            <p:ph type="body" idx="1"/>
          </p:nvPr>
        </p:nvSpPr>
        <p:spPr>
          <a:xfrm>
            <a:off x="1113523" y="5299603"/>
            <a:ext cx="7515991" cy="493712"/>
          </a:xfrm>
          <a:prstGeom prst="rect">
            <a:avLst/>
          </a:prstGeom>
          <a:noFill/>
          <a:ln>
            <a:noFill/>
          </a:ln>
        </p:spPr>
        <p:txBody>
          <a:bodyPr spcFirstLastPara="1" wrap="square" lIns="91425" tIns="45700" rIns="91425" bIns="45700" anchor="ctr" anchorCtr="0">
            <a:normAutofit/>
          </a:bodyPr>
          <a:lstStyle>
            <a:lvl1pPr marL="457200" lvl="0" indent="-228600" algn="ctr">
              <a:spcBef>
                <a:spcPts val="280"/>
              </a:spcBef>
              <a:spcAft>
                <a:spcPts val="0"/>
              </a:spcAft>
              <a:buSzPts val="2030"/>
              <a:buNone/>
              <a:defRPr sz="1400"/>
            </a:lvl1pPr>
            <a:lvl2pPr marL="914400" lvl="1" indent="-228600" algn="l">
              <a:spcBef>
                <a:spcPts val="600"/>
              </a:spcBef>
              <a:spcAft>
                <a:spcPts val="0"/>
              </a:spcAft>
              <a:buSzPts val="1740"/>
              <a:buNone/>
              <a:defRPr sz="1200"/>
            </a:lvl2pPr>
            <a:lvl3pPr marL="1371600" lvl="2" indent="-228600" algn="l">
              <a:spcBef>
                <a:spcPts val="600"/>
              </a:spcBef>
              <a:spcAft>
                <a:spcPts val="0"/>
              </a:spcAft>
              <a:buSzPts val="1450"/>
              <a:buNone/>
              <a:defRPr sz="1000"/>
            </a:lvl3pPr>
            <a:lvl4pPr marL="1828800" lvl="3" indent="-228600" algn="l">
              <a:spcBef>
                <a:spcPts val="600"/>
              </a:spcBef>
              <a:spcAft>
                <a:spcPts val="0"/>
              </a:spcAft>
              <a:buSzPts val="1305"/>
              <a:buNone/>
              <a:defRPr sz="900"/>
            </a:lvl4pPr>
            <a:lvl5pPr marL="2286000" lvl="4" indent="-228600" algn="l">
              <a:spcBef>
                <a:spcPts val="600"/>
              </a:spcBef>
              <a:spcAft>
                <a:spcPts val="0"/>
              </a:spcAft>
              <a:buSzPts val="1305"/>
              <a:buNone/>
              <a:defRPr sz="900"/>
            </a:lvl5pPr>
            <a:lvl6pPr marL="2743200" lvl="5" indent="-228600" algn="l">
              <a:spcBef>
                <a:spcPts val="600"/>
              </a:spcBef>
              <a:spcAft>
                <a:spcPts val="0"/>
              </a:spcAft>
              <a:buSzPts val="1305"/>
              <a:buNone/>
              <a:defRPr sz="900"/>
            </a:lvl6pPr>
            <a:lvl7pPr marL="3200400" lvl="6" indent="-228600" algn="l">
              <a:spcBef>
                <a:spcPts val="600"/>
              </a:spcBef>
              <a:spcAft>
                <a:spcPts val="0"/>
              </a:spcAft>
              <a:buSzPts val="1305"/>
              <a:buNone/>
              <a:defRPr sz="900"/>
            </a:lvl7pPr>
            <a:lvl8pPr marL="3657600" lvl="7" indent="-228600" algn="l">
              <a:spcBef>
                <a:spcPts val="600"/>
              </a:spcBef>
              <a:spcAft>
                <a:spcPts val="0"/>
              </a:spcAft>
              <a:buSzPts val="1305"/>
              <a:buNone/>
              <a:defRPr sz="900"/>
            </a:lvl8pPr>
            <a:lvl9pPr marL="4114800" lvl="8" indent="-228600" algn="l">
              <a:spcBef>
                <a:spcPts val="600"/>
              </a:spcBef>
              <a:spcAft>
                <a:spcPts val="600"/>
              </a:spcAft>
              <a:buSzPts val="1305"/>
              <a:buNone/>
              <a:defRPr sz="900"/>
            </a:lvl9pPr>
          </a:lstStyle>
          <a:p>
            <a:endParaRPr/>
          </a:p>
        </p:txBody>
      </p:sp>
      <p:sp>
        <p:nvSpPr>
          <p:cNvPr id="92" name="Google Shape;92;p43"/>
          <p:cNvSpPr txBox="1">
            <a:spLocks noGrp="1"/>
          </p:cNvSpPr>
          <p:nvPr>
            <p:ph type="dt" idx="10"/>
          </p:nvPr>
        </p:nvSpPr>
        <p:spPr>
          <a:xfrm>
            <a:off x="7358679" y="6116070"/>
            <a:ext cx="85747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43"/>
          <p:cNvSpPr txBox="1">
            <a:spLocks noGrp="1"/>
          </p:cNvSpPr>
          <p:nvPr>
            <p:ph type="ftr" idx="11"/>
          </p:nvPr>
        </p:nvSpPr>
        <p:spPr>
          <a:xfrm>
            <a:off x="1986997" y="6116070"/>
            <a:ext cx="531451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43"/>
          <p:cNvSpPr txBox="1">
            <a:spLocks noGrp="1"/>
          </p:cNvSpPr>
          <p:nvPr>
            <p:ph type="sldNum" idx="12"/>
          </p:nvPr>
        </p:nvSpPr>
        <p:spPr>
          <a:xfrm>
            <a:off x="8273317" y="6116070"/>
            <a:ext cx="41348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5"/>
        <p:cNvGrpSpPr/>
        <p:nvPr/>
      </p:nvGrpSpPr>
      <p:grpSpPr>
        <a:xfrm>
          <a:off x="0" y="0"/>
          <a:ext cx="0" cy="0"/>
          <a:chOff x="0" y="0"/>
          <a:chExt cx="0" cy="0"/>
        </a:xfrm>
      </p:grpSpPr>
      <p:sp>
        <p:nvSpPr>
          <p:cNvPr id="96" name="Google Shape;96;p44"/>
          <p:cNvSpPr txBox="1">
            <a:spLocks noGrp="1"/>
          </p:cNvSpPr>
          <p:nvPr>
            <p:ph type="title"/>
          </p:nvPr>
        </p:nvSpPr>
        <p:spPr>
          <a:xfrm>
            <a:off x="1113524" y="685800"/>
            <a:ext cx="7515991" cy="3048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Corbel"/>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44"/>
          <p:cNvSpPr txBox="1">
            <a:spLocks noGrp="1"/>
          </p:cNvSpPr>
          <p:nvPr>
            <p:ph type="body" idx="1"/>
          </p:nvPr>
        </p:nvSpPr>
        <p:spPr>
          <a:xfrm>
            <a:off x="1113524" y="4343400"/>
            <a:ext cx="7515992" cy="1447800"/>
          </a:xfrm>
          <a:prstGeom prst="rect">
            <a:avLst/>
          </a:prstGeom>
          <a:noFill/>
          <a:ln>
            <a:noFill/>
          </a:ln>
        </p:spPr>
        <p:txBody>
          <a:bodyPr spcFirstLastPara="1" wrap="square" lIns="91425" tIns="45700" rIns="91425" bIns="45700" anchor="ctr" anchorCtr="0">
            <a:normAutofit/>
          </a:bodyPr>
          <a:lstStyle>
            <a:lvl1pPr marL="457200" lvl="0" indent="-228600" algn="ctr">
              <a:spcBef>
                <a:spcPts val="400"/>
              </a:spcBef>
              <a:spcAft>
                <a:spcPts val="0"/>
              </a:spcAft>
              <a:buSzPts val="2900"/>
              <a:buNone/>
              <a:defRPr sz="2000">
                <a:solidFill>
                  <a:schemeClr val="dk1"/>
                </a:solidFill>
              </a:defRPr>
            </a:lvl1pPr>
            <a:lvl2pPr marL="914400" lvl="1" indent="-228600" algn="l">
              <a:spcBef>
                <a:spcPts val="600"/>
              </a:spcBef>
              <a:spcAft>
                <a:spcPts val="0"/>
              </a:spcAft>
              <a:buSzPts val="2610"/>
              <a:buNone/>
              <a:defRPr sz="1800">
                <a:solidFill>
                  <a:srgbClr val="888888"/>
                </a:solidFill>
              </a:defRPr>
            </a:lvl2pPr>
            <a:lvl3pPr marL="1371600" lvl="2" indent="-228600" algn="l">
              <a:spcBef>
                <a:spcPts val="600"/>
              </a:spcBef>
              <a:spcAft>
                <a:spcPts val="0"/>
              </a:spcAft>
              <a:buSzPts val="2320"/>
              <a:buNone/>
              <a:defRPr sz="1600">
                <a:solidFill>
                  <a:srgbClr val="888888"/>
                </a:solidFill>
              </a:defRPr>
            </a:lvl3pPr>
            <a:lvl4pPr marL="1828800" lvl="3" indent="-228600" algn="l">
              <a:spcBef>
                <a:spcPts val="600"/>
              </a:spcBef>
              <a:spcAft>
                <a:spcPts val="0"/>
              </a:spcAft>
              <a:buSzPts val="2030"/>
              <a:buNone/>
              <a:defRPr sz="1400">
                <a:solidFill>
                  <a:srgbClr val="888888"/>
                </a:solidFill>
              </a:defRPr>
            </a:lvl4pPr>
            <a:lvl5pPr marL="2286000" lvl="4" indent="-228600" algn="l">
              <a:spcBef>
                <a:spcPts val="600"/>
              </a:spcBef>
              <a:spcAft>
                <a:spcPts val="0"/>
              </a:spcAft>
              <a:buSzPts val="2030"/>
              <a:buNone/>
              <a:defRPr sz="1400">
                <a:solidFill>
                  <a:srgbClr val="888888"/>
                </a:solidFill>
              </a:defRPr>
            </a:lvl5pPr>
            <a:lvl6pPr marL="2743200" lvl="5" indent="-228600" algn="l">
              <a:spcBef>
                <a:spcPts val="600"/>
              </a:spcBef>
              <a:spcAft>
                <a:spcPts val="0"/>
              </a:spcAft>
              <a:buSzPts val="2030"/>
              <a:buNone/>
              <a:defRPr sz="1400">
                <a:solidFill>
                  <a:srgbClr val="888888"/>
                </a:solidFill>
              </a:defRPr>
            </a:lvl6pPr>
            <a:lvl7pPr marL="3200400" lvl="6" indent="-228600" algn="l">
              <a:spcBef>
                <a:spcPts val="600"/>
              </a:spcBef>
              <a:spcAft>
                <a:spcPts val="0"/>
              </a:spcAft>
              <a:buSzPts val="2030"/>
              <a:buNone/>
              <a:defRPr sz="1400">
                <a:solidFill>
                  <a:srgbClr val="888888"/>
                </a:solidFill>
              </a:defRPr>
            </a:lvl7pPr>
            <a:lvl8pPr marL="3657600" lvl="7" indent="-228600" algn="l">
              <a:spcBef>
                <a:spcPts val="600"/>
              </a:spcBef>
              <a:spcAft>
                <a:spcPts val="0"/>
              </a:spcAft>
              <a:buSzPts val="2030"/>
              <a:buNone/>
              <a:defRPr sz="1400">
                <a:solidFill>
                  <a:srgbClr val="888888"/>
                </a:solidFill>
              </a:defRPr>
            </a:lvl8pPr>
            <a:lvl9pPr marL="4114800" lvl="8" indent="-228600" algn="l">
              <a:spcBef>
                <a:spcPts val="600"/>
              </a:spcBef>
              <a:spcAft>
                <a:spcPts val="600"/>
              </a:spcAft>
              <a:buSzPts val="2030"/>
              <a:buNone/>
              <a:defRPr sz="1400">
                <a:solidFill>
                  <a:srgbClr val="888888"/>
                </a:solidFill>
              </a:defRPr>
            </a:lvl9pPr>
          </a:lstStyle>
          <a:p>
            <a:endParaRPr/>
          </a:p>
        </p:txBody>
      </p:sp>
      <p:sp>
        <p:nvSpPr>
          <p:cNvPr id="98" name="Google Shape;98;p44"/>
          <p:cNvSpPr txBox="1">
            <a:spLocks noGrp="1"/>
          </p:cNvSpPr>
          <p:nvPr>
            <p:ph type="dt" idx="10"/>
          </p:nvPr>
        </p:nvSpPr>
        <p:spPr>
          <a:xfrm>
            <a:off x="7358679" y="6116070"/>
            <a:ext cx="85747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44"/>
          <p:cNvSpPr txBox="1">
            <a:spLocks noGrp="1"/>
          </p:cNvSpPr>
          <p:nvPr>
            <p:ph type="ftr" idx="11"/>
          </p:nvPr>
        </p:nvSpPr>
        <p:spPr>
          <a:xfrm>
            <a:off x="1986997" y="6116070"/>
            <a:ext cx="531451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44"/>
          <p:cNvSpPr txBox="1">
            <a:spLocks noGrp="1"/>
          </p:cNvSpPr>
          <p:nvPr>
            <p:ph type="sldNum" idx="12"/>
          </p:nvPr>
        </p:nvSpPr>
        <p:spPr>
          <a:xfrm>
            <a:off x="8273317" y="6116070"/>
            <a:ext cx="41348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1"/>
        <p:cNvGrpSpPr/>
        <p:nvPr/>
      </p:nvGrpSpPr>
      <p:grpSpPr>
        <a:xfrm>
          <a:off x="0" y="0"/>
          <a:ext cx="0" cy="0"/>
          <a:chOff x="0" y="0"/>
          <a:chExt cx="0" cy="0"/>
        </a:xfrm>
      </p:grpSpPr>
      <p:sp>
        <p:nvSpPr>
          <p:cNvPr id="102" name="Google Shape;102;p45"/>
          <p:cNvSpPr txBox="1"/>
          <p:nvPr/>
        </p:nvSpPr>
        <p:spPr>
          <a:xfrm>
            <a:off x="969421" y="863023"/>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8000"/>
              <a:buFont typeface="Corbel"/>
              <a:buNone/>
            </a:pPr>
            <a:r>
              <a:rPr lang="lt-LT" sz="8000" b="0" cap="none">
                <a:solidFill>
                  <a:schemeClr val="dk1"/>
                </a:solidFill>
                <a:latin typeface="Corbel"/>
                <a:ea typeface="Corbel"/>
                <a:cs typeface="Corbel"/>
                <a:sym typeface="Corbel"/>
              </a:rPr>
              <a:t>“</a:t>
            </a:r>
            <a:endParaRPr/>
          </a:p>
        </p:txBody>
      </p:sp>
      <p:sp>
        <p:nvSpPr>
          <p:cNvPr id="103" name="Google Shape;103;p45"/>
          <p:cNvSpPr txBox="1"/>
          <p:nvPr/>
        </p:nvSpPr>
        <p:spPr>
          <a:xfrm>
            <a:off x="8172197" y="2819399"/>
            <a:ext cx="457319"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chemeClr val="dk1"/>
              </a:buClr>
              <a:buSzPts val="8000"/>
              <a:buFont typeface="Corbel"/>
              <a:buNone/>
            </a:pPr>
            <a:r>
              <a:rPr lang="lt-LT" sz="8000" b="0" cap="none">
                <a:solidFill>
                  <a:schemeClr val="dk1"/>
                </a:solidFill>
                <a:latin typeface="Corbel"/>
                <a:ea typeface="Corbel"/>
                <a:cs typeface="Corbel"/>
                <a:sym typeface="Corbel"/>
              </a:rPr>
              <a:t>”</a:t>
            </a:r>
            <a:endParaRPr/>
          </a:p>
        </p:txBody>
      </p:sp>
      <p:sp>
        <p:nvSpPr>
          <p:cNvPr id="104" name="Google Shape;104;p45"/>
          <p:cNvSpPr txBox="1">
            <a:spLocks noGrp="1"/>
          </p:cNvSpPr>
          <p:nvPr>
            <p:ph type="title"/>
          </p:nvPr>
        </p:nvSpPr>
        <p:spPr>
          <a:xfrm>
            <a:off x="1426741" y="685801"/>
            <a:ext cx="6974115" cy="2743199"/>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Corbel"/>
              <a:buNone/>
              <a:defRPr sz="3200" b="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45"/>
          <p:cNvSpPr txBox="1">
            <a:spLocks noGrp="1"/>
          </p:cNvSpPr>
          <p:nvPr>
            <p:ph type="body" idx="1"/>
          </p:nvPr>
        </p:nvSpPr>
        <p:spPr>
          <a:xfrm>
            <a:off x="1598235" y="3428999"/>
            <a:ext cx="6631128" cy="381000"/>
          </a:xfrm>
          <a:prstGeom prst="rect">
            <a:avLst/>
          </a:prstGeom>
          <a:noFill/>
          <a:ln>
            <a:noFill/>
          </a:ln>
        </p:spPr>
        <p:txBody>
          <a:bodyPr spcFirstLastPara="1" wrap="square" lIns="91425" tIns="45700" rIns="91425" bIns="45700" anchor="ctr" anchorCtr="0">
            <a:normAutofit/>
          </a:bodyPr>
          <a:lstStyle>
            <a:lvl1pPr marL="457200" lvl="0" indent="-228600" algn="l">
              <a:spcBef>
                <a:spcPts val="360"/>
              </a:spcBef>
              <a:spcAft>
                <a:spcPts val="0"/>
              </a:spcAft>
              <a:buSzPts val="2610"/>
              <a:buFont typeface="Corbel"/>
              <a:buNone/>
              <a:defRPr sz="1800"/>
            </a:lvl1pPr>
            <a:lvl2pPr marL="914400" lvl="1" indent="-228600" algn="l">
              <a:spcBef>
                <a:spcPts val="600"/>
              </a:spcBef>
              <a:spcAft>
                <a:spcPts val="0"/>
              </a:spcAft>
              <a:buSzPts val="2900"/>
              <a:buFont typeface="Corbel"/>
              <a:buNone/>
              <a:defRPr/>
            </a:lvl2pPr>
            <a:lvl3pPr marL="1371600" lvl="2" indent="-228600" algn="l">
              <a:spcBef>
                <a:spcPts val="600"/>
              </a:spcBef>
              <a:spcAft>
                <a:spcPts val="0"/>
              </a:spcAft>
              <a:buSzPts val="2610"/>
              <a:buFont typeface="Corbel"/>
              <a:buNone/>
              <a:defRPr/>
            </a:lvl3pPr>
            <a:lvl4pPr marL="1828800" lvl="3" indent="-228600" algn="l">
              <a:spcBef>
                <a:spcPts val="600"/>
              </a:spcBef>
              <a:spcAft>
                <a:spcPts val="0"/>
              </a:spcAft>
              <a:buSzPts val="2320"/>
              <a:buFont typeface="Corbel"/>
              <a:buNone/>
              <a:defRPr/>
            </a:lvl4pPr>
            <a:lvl5pPr marL="2286000" lvl="4" indent="-228600" algn="l">
              <a:spcBef>
                <a:spcPts val="600"/>
              </a:spcBef>
              <a:spcAft>
                <a:spcPts val="0"/>
              </a:spcAft>
              <a:buSzPts val="2030"/>
              <a:buFont typeface="Corbel"/>
              <a:buNone/>
              <a:defRPr/>
            </a:lvl5pPr>
            <a:lvl6pPr marL="2743200" lvl="5" indent="-394335" algn="l">
              <a:spcBef>
                <a:spcPts val="600"/>
              </a:spcBef>
              <a:spcAft>
                <a:spcPts val="0"/>
              </a:spcAft>
              <a:buSzPts val="2610"/>
              <a:buChar char="•"/>
              <a:defRPr/>
            </a:lvl6pPr>
            <a:lvl7pPr marL="3200400" lvl="6" indent="-394335" algn="l">
              <a:spcBef>
                <a:spcPts val="600"/>
              </a:spcBef>
              <a:spcAft>
                <a:spcPts val="0"/>
              </a:spcAft>
              <a:buSzPts val="2610"/>
              <a:buChar char="•"/>
              <a:defRPr/>
            </a:lvl7pPr>
            <a:lvl8pPr marL="3657600" lvl="7" indent="-394335" algn="l">
              <a:spcBef>
                <a:spcPts val="600"/>
              </a:spcBef>
              <a:spcAft>
                <a:spcPts val="0"/>
              </a:spcAft>
              <a:buSzPts val="2610"/>
              <a:buChar char="•"/>
              <a:defRPr/>
            </a:lvl8pPr>
            <a:lvl9pPr marL="4114800" lvl="8" indent="-394335" algn="l">
              <a:spcBef>
                <a:spcPts val="600"/>
              </a:spcBef>
              <a:spcAft>
                <a:spcPts val="600"/>
              </a:spcAft>
              <a:buSzPts val="2610"/>
              <a:buChar char="•"/>
              <a:defRPr/>
            </a:lvl9pPr>
          </a:lstStyle>
          <a:p>
            <a:endParaRPr/>
          </a:p>
        </p:txBody>
      </p:sp>
      <p:sp>
        <p:nvSpPr>
          <p:cNvPr id="106" name="Google Shape;106;p45"/>
          <p:cNvSpPr txBox="1">
            <a:spLocks noGrp="1"/>
          </p:cNvSpPr>
          <p:nvPr>
            <p:ph type="body" idx="2"/>
          </p:nvPr>
        </p:nvSpPr>
        <p:spPr>
          <a:xfrm>
            <a:off x="1113523" y="4343400"/>
            <a:ext cx="7515991" cy="1447800"/>
          </a:xfrm>
          <a:prstGeom prst="rect">
            <a:avLst/>
          </a:prstGeom>
          <a:noFill/>
          <a:ln>
            <a:noFill/>
          </a:ln>
        </p:spPr>
        <p:txBody>
          <a:bodyPr spcFirstLastPara="1" wrap="square" lIns="91425" tIns="45700" rIns="91425" bIns="45700" anchor="ctr" anchorCtr="0">
            <a:normAutofit/>
          </a:bodyPr>
          <a:lstStyle>
            <a:lvl1pPr marL="457200" lvl="0" indent="-228600" algn="ctr">
              <a:spcBef>
                <a:spcPts val="400"/>
              </a:spcBef>
              <a:spcAft>
                <a:spcPts val="0"/>
              </a:spcAft>
              <a:buSzPts val="2900"/>
              <a:buNone/>
              <a:defRPr sz="2000">
                <a:solidFill>
                  <a:schemeClr val="dk1"/>
                </a:solidFill>
              </a:defRPr>
            </a:lvl1pPr>
            <a:lvl2pPr marL="914400" lvl="1" indent="-228600" algn="l">
              <a:spcBef>
                <a:spcPts val="600"/>
              </a:spcBef>
              <a:spcAft>
                <a:spcPts val="0"/>
              </a:spcAft>
              <a:buSzPts val="2610"/>
              <a:buNone/>
              <a:defRPr sz="1800">
                <a:solidFill>
                  <a:srgbClr val="888888"/>
                </a:solidFill>
              </a:defRPr>
            </a:lvl2pPr>
            <a:lvl3pPr marL="1371600" lvl="2" indent="-228600" algn="l">
              <a:spcBef>
                <a:spcPts val="600"/>
              </a:spcBef>
              <a:spcAft>
                <a:spcPts val="0"/>
              </a:spcAft>
              <a:buSzPts val="2320"/>
              <a:buNone/>
              <a:defRPr sz="1600">
                <a:solidFill>
                  <a:srgbClr val="888888"/>
                </a:solidFill>
              </a:defRPr>
            </a:lvl3pPr>
            <a:lvl4pPr marL="1828800" lvl="3" indent="-228600" algn="l">
              <a:spcBef>
                <a:spcPts val="600"/>
              </a:spcBef>
              <a:spcAft>
                <a:spcPts val="0"/>
              </a:spcAft>
              <a:buSzPts val="2030"/>
              <a:buNone/>
              <a:defRPr sz="1400">
                <a:solidFill>
                  <a:srgbClr val="888888"/>
                </a:solidFill>
              </a:defRPr>
            </a:lvl4pPr>
            <a:lvl5pPr marL="2286000" lvl="4" indent="-228600" algn="l">
              <a:spcBef>
                <a:spcPts val="600"/>
              </a:spcBef>
              <a:spcAft>
                <a:spcPts val="0"/>
              </a:spcAft>
              <a:buSzPts val="2030"/>
              <a:buNone/>
              <a:defRPr sz="1400">
                <a:solidFill>
                  <a:srgbClr val="888888"/>
                </a:solidFill>
              </a:defRPr>
            </a:lvl5pPr>
            <a:lvl6pPr marL="2743200" lvl="5" indent="-228600" algn="l">
              <a:spcBef>
                <a:spcPts val="600"/>
              </a:spcBef>
              <a:spcAft>
                <a:spcPts val="0"/>
              </a:spcAft>
              <a:buSzPts val="2030"/>
              <a:buNone/>
              <a:defRPr sz="1400">
                <a:solidFill>
                  <a:srgbClr val="888888"/>
                </a:solidFill>
              </a:defRPr>
            </a:lvl6pPr>
            <a:lvl7pPr marL="3200400" lvl="6" indent="-228600" algn="l">
              <a:spcBef>
                <a:spcPts val="600"/>
              </a:spcBef>
              <a:spcAft>
                <a:spcPts val="0"/>
              </a:spcAft>
              <a:buSzPts val="2030"/>
              <a:buNone/>
              <a:defRPr sz="1400">
                <a:solidFill>
                  <a:srgbClr val="888888"/>
                </a:solidFill>
              </a:defRPr>
            </a:lvl7pPr>
            <a:lvl8pPr marL="3657600" lvl="7" indent="-228600" algn="l">
              <a:spcBef>
                <a:spcPts val="600"/>
              </a:spcBef>
              <a:spcAft>
                <a:spcPts val="0"/>
              </a:spcAft>
              <a:buSzPts val="2030"/>
              <a:buNone/>
              <a:defRPr sz="1400">
                <a:solidFill>
                  <a:srgbClr val="888888"/>
                </a:solidFill>
              </a:defRPr>
            </a:lvl8pPr>
            <a:lvl9pPr marL="4114800" lvl="8" indent="-228600" algn="l">
              <a:spcBef>
                <a:spcPts val="600"/>
              </a:spcBef>
              <a:spcAft>
                <a:spcPts val="600"/>
              </a:spcAft>
              <a:buSzPts val="2030"/>
              <a:buNone/>
              <a:defRPr sz="1400">
                <a:solidFill>
                  <a:srgbClr val="888888"/>
                </a:solidFill>
              </a:defRPr>
            </a:lvl9pPr>
          </a:lstStyle>
          <a:p>
            <a:endParaRPr/>
          </a:p>
        </p:txBody>
      </p:sp>
      <p:sp>
        <p:nvSpPr>
          <p:cNvPr id="107" name="Google Shape;107;p45"/>
          <p:cNvSpPr txBox="1">
            <a:spLocks noGrp="1"/>
          </p:cNvSpPr>
          <p:nvPr>
            <p:ph type="dt" idx="10"/>
          </p:nvPr>
        </p:nvSpPr>
        <p:spPr>
          <a:xfrm>
            <a:off x="7358679" y="6116070"/>
            <a:ext cx="85747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45"/>
          <p:cNvSpPr txBox="1">
            <a:spLocks noGrp="1"/>
          </p:cNvSpPr>
          <p:nvPr>
            <p:ph type="ftr" idx="11"/>
          </p:nvPr>
        </p:nvSpPr>
        <p:spPr>
          <a:xfrm>
            <a:off x="1986997" y="6116070"/>
            <a:ext cx="531451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45"/>
          <p:cNvSpPr txBox="1">
            <a:spLocks noGrp="1"/>
          </p:cNvSpPr>
          <p:nvPr>
            <p:ph type="sldNum" idx="12"/>
          </p:nvPr>
        </p:nvSpPr>
        <p:spPr>
          <a:xfrm>
            <a:off x="8273317" y="6116070"/>
            <a:ext cx="41348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10"/>
        <p:cNvGrpSpPr/>
        <p:nvPr/>
      </p:nvGrpSpPr>
      <p:grpSpPr>
        <a:xfrm>
          <a:off x="0" y="0"/>
          <a:ext cx="0" cy="0"/>
          <a:chOff x="0" y="0"/>
          <a:chExt cx="0" cy="0"/>
        </a:xfrm>
      </p:grpSpPr>
      <p:sp>
        <p:nvSpPr>
          <p:cNvPr id="111" name="Google Shape;111;p46"/>
          <p:cNvSpPr txBox="1">
            <a:spLocks noGrp="1"/>
          </p:cNvSpPr>
          <p:nvPr>
            <p:ph type="title"/>
          </p:nvPr>
        </p:nvSpPr>
        <p:spPr>
          <a:xfrm>
            <a:off x="1113525" y="3308581"/>
            <a:ext cx="7515989" cy="1468800"/>
          </a:xfrm>
          <a:prstGeom prst="rect">
            <a:avLst/>
          </a:prstGeom>
          <a:noFill/>
          <a:ln>
            <a:noFill/>
          </a:ln>
        </p:spPr>
        <p:txBody>
          <a:bodyPr spcFirstLastPara="1" wrap="square" lIns="91425" tIns="45700" rIns="91425" bIns="45700" anchor="b" anchorCtr="0">
            <a:normAutofit/>
          </a:bodyPr>
          <a:lstStyle>
            <a:lvl1pPr lvl="0" algn="r">
              <a:spcBef>
                <a:spcPts val="0"/>
              </a:spcBef>
              <a:spcAft>
                <a:spcPts val="0"/>
              </a:spcAft>
              <a:buClr>
                <a:schemeClr val="dk1"/>
              </a:buClr>
              <a:buSzPts val="3200"/>
              <a:buFont typeface="Corbel"/>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46"/>
          <p:cNvSpPr txBox="1">
            <a:spLocks noGrp="1"/>
          </p:cNvSpPr>
          <p:nvPr>
            <p:ph type="body" idx="1"/>
          </p:nvPr>
        </p:nvSpPr>
        <p:spPr>
          <a:xfrm>
            <a:off x="1113524" y="4777381"/>
            <a:ext cx="7515990" cy="860400"/>
          </a:xfrm>
          <a:prstGeom prst="rect">
            <a:avLst/>
          </a:prstGeom>
          <a:noFill/>
          <a:ln>
            <a:noFill/>
          </a:ln>
        </p:spPr>
        <p:txBody>
          <a:bodyPr spcFirstLastPara="1" wrap="square" lIns="91425" tIns="45700" rIns="91425" bIns="45700" anchor="t" anchorCtr="0">
            <a:normAutofit/>
          </a:bodyPr>
          <a:lstStyle>
            <a:lvl1pPr marL="457200" lvl="0" indent="-228600" algn="r">
              <a:spcBef>
                <a:spcPts val="400"/>
              </a:spcBef>
              <a:spcAft>
                <a:spcPts val="0"/>
              </a:spcAft>
              <a:buSzPts val="2900"/>
              <a:buNone/>
              <a:defRPr sz="2000">
                <a:solidFill>
                  <a:schemeClr val="dk1"/>
                </a:solidFill>
              </a:defRPr>
            </a:lvl1pPr>
            <a:lvl2pPr marL="914400" lvl="1" indent="-228600" algn="l">
              <a:spcBef>
                <a:spcPts val="600"/>
              </a:spcBef>
              <a:spcAft>
                <a:spcPts val="0"/>
              </a:spcAft>
              <a:buSzPts val="2610"/>
              <a:buNone/>
              <a:defRPr sz="1800">
                <a:solidFill>
                  <a:srgbClr val="888888"/>
                </a:solidFill>
              </a:defRPr>
            </a:lvl2pPr>
            <a:lvl3pPr marL="1371600" lvl="2" indent="-228600" algn="l">
              <a:spcBef>
                <a:spcPts val="600"/>
              </a:spcBef>
              <a:spcAft>
                <a:spcPts val="0"/>
              </a:spcAft>
              <a:buSzPts val="2320"/>
              <a:buNone/>
              <a:defRPr sz="1600">
                <a:solidFill>
                  <a:srgbClr val="888888"/>
                </a:solidFill>
              </a:defRPr>
            </a:lvl3pPr>
            <a:lvl4pPr marL="1828800" lvl="3" indent="-228600" algn="l">
              <a:spcBef>
                <a:spcPts val="600"/>
              </a:spcBef>
              <a:spcAft>
                <a:spcPts val="0"/>
              </a:spcAft>
              <a:buSzPts val="2030"/>
              <a:buNone/>
              <a:defRPr sz="1400">
                <a:solidFill>
                  <a:srgbClr val="888888"/>
                </a:solidFill>
              </a:defRPr>
            </a:lvl4pPr>
            <a:lvl5pPr marL="2286000" lvl="4" indent="-228600" algn="l">
              <a:spcBef>
                <a:spcPts val="600"/>
              </a:spcBef>
              <a:spcAft>
                <a:spcPts val="0"/>
              </a:spcAft>
              <a:buSzPts val="2030"/>
              <a:buNone/>
              <a:defRPr sz="1400">
                <a:solidFill>
                  <a:srgbClr val="888888"/>
                </a:solidFill>
              </a:defRPr>
            </a:lvl5pPr>
            <a:lvl6pPr marL="2743200" lvl="5" indent="-228600" algn="l">
              <a:spcBef>
                <a:spcPts val="600"/>
              </a:spcBef>
              <a:spcAft>
                <a:spcPts val="0"/>
              </a:spcAft>
              <a:buSzPts val="2030"/>
              <a:buNone/>
              <a:defRPr sz="1400">
                <a:solidFill>
                  <a:srgbClr val="888888"/>
                </a:solidFill>
              </a:defRPr>
            </a:lvl6pPr>
            <a:lvl7pPr marL="3200400" lvl="6" indent="-228600" algn="l">
              <a:spcBef>
                <a:spcPts val="600"/>
              </a:spcBef>
              <a:spcAft>
                <a:spcPts val="0"/>
              </a:spcAft>
              <a:buSzPts val="2030"/>
              <a:buNone/>
              <a:defRPr sz="1400">
                <a:solidFill>
                  <a:srgbClr val="888888"/>
                </a:solidFill>
              </a:defRPr>
            </a:lvl7pPr>
            <a:lvl8pPr marL="3657600" lvl="7" indent="-228600" algn="l">
              <a:spcBef>
                <a:spcPts val="600"/>
              </a:spcBef>
              <a:spcAft>
                <a:spcPts val="0"/>
              </a:spcAft>
              <a:buSzPts val="2030"/>
              <a:buNone/>
              <a:defRPr sz="1400">
                <a:solidFill>
                  <a:srgbClr val="888888"/>
                </a:solidFill>
              </a:defRPr>
            </a:lvl8pPr>
            <a:lvl9pPr marL="4114800" lvl="8" indent="-228600" algn="l">
              <a:spcBef>
                <a:spcPts val="600"/>
              </a:spcBef>
              <a:spcAft>
                <a:spcPts val="600"/>
              </a:spcAft>
              <a:buSzPts val="2030"/>
              <a:buNone/>
              <a:defRPr sz="1400">
                <a:solidFill>
                  <a:srgbClr val="888888"/>
                </a:solidFill>
              </a:defRPr>
            </a:lvl9pPr>
          </a:lstStyle>
          <a:p>
            <a:endParaRPr/>
          </a:p>
        </p:txBody>
      </p:sp>
      <p:sp>
        <p:nvSpPr>
          <p:cNvPr id="113" name="Google Shape;113;p46"/>
          <p:cNvSpPr txBox="1">
            <a:spLocks noGrp="1"/>
          </p:cNvSpPr>
          <p:nvPr>
            <p:ph type="dt" idx="10"/>
          </p:nvPr>
        </p:nvSpPr>
        <p:spPr>
          <a:xfrm>
            <a:off x="7358679" y="6116070"/>
            <a:ext cx="85747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46"/>
          <p:cNvSpPr txBox="1">
            <a:spLocks noGrp="1"/>
          </p:cNvSpPr>
          <p:nvPr>
            <p:ph type="ftr" idx="11"/>
          </p:nvPr>
        </p:nvSpPr>
        <p:spPr>
          <a:xfrm>
            <a:off x="1986997" y="6116070"/>
            <a:ext cx="531451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46"/>
          <p:cNvSpPr txBox="1">
            <a:spLocks noGrp="1"/>
          </p:cNvSpPr>
          <p:nvPr>
            <p:ph type="sldNum" idx="12"/>
          </p:nvPr>
        </p:nvSpPr>
        <p:spPr>
          <a:xfrm>
            <a:off x="8273317" y="6116070"/>
            <a:ext cx="41348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6"/>
        <p:cNvGrpSpPr/>
        <p:nvPr/>
      </p:nvGrpSpPr>
      <p:grpSpPr>
        <a:xfrm>
          <a:off x="0" y="0"/>
          <a:ext cx="0" cy="0"/>
          <a:chOff x="0" y="0"/>
          <a:chExt cx="0" cy="0"/>
        </a:xfrm>
      </p:grpSpPr>
      <p:sp>
        <p:nvSpPr>
          <p:cNvPr id="117" name="Google Shape;117;p47"/>
          <p:cNvSpPr txBox="1"/>
          <p:nvPr/>
        </p:nvSpPr>
        <p:spPr>
          <a:xfrm>
            <a:off x="969421" y="863023"/>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8000"/>
              <a:buFont typeface="Corbel"/>
              <a:buNone/>
            </a:pPr>
            <a:r>
              <a:rPr lang="lt-LT" sz="8000" b="0" cap="none">
                <a:solidFill>
                  <a:schemeClr val="dk1"/>
                </a:solidFill>
                <a:latin typeface="Corbel"/>
                <a:ea typeface="Corbel"/>
                <a:cs typeface="Corbel"/>
                <a:sym typeface="Corbel"/>
              </a:rPr>
              <a:t>“</a:t>
            </a:r>
            <a:endParaRPr/>
          </a:p>
        </p:txBody>
      </p:sp>
      <p:sp>
        <p:nvSpPr>
          <p:cNvPr id="118" name="Google Shape;118;p47"/>
          <p:cNvSpPr txBox="1"/>
          <p:nvPr/>
        </p:nvSpPr>
        <p:spPr>
          <a:xfrm>
            <a:off x="8172197" y="2819399"/>
            <a:ext cx="457319"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chemeClr val="dk1"/>
              </a:buClr>
              <a:buSzPts val="8000"/>
              <a:buFont typeface="Corbel"/>
              <a:buNone/>
            </a:pPr>
            <a:r>
              <a:rPr lang="lt-LT" sz="8000" b="0" cap="none">
                <a:solidFill>
                  <a:schemeClr val="dk1"/>
                </a:solidFill>
                <a:latin typeface="Corbel"/>
                <a:ea typeface="Corbel"/>
                <a:cs typeface="Corbel"/>
                <a:sym typeface="Corbel"/>
              </a:rPr>
              <a:t>”</a:t>
            </a:r>
            <a:endParaRPr/>
          </a:p>
        </p:txBody>
      </p:sp>
      <p:sp>
        <p:nvSpPr>
          <p:cNvPr id="119" name="Google Shape;119;p47"/>
          <p:cNvSpPr txBox="1">
            <a:spLocks noGrp="1"/>
          </p:cNvSpPr>
          <p:nvPr>
            <p:ph type="title"/>
          </p:nvPr>
        </p:nvSpPr>
        <p:spPr>
          <a:xfrm>
            <a:off x="1426741" y="685801"/>
            <a:ext cx="6974115" cy="2743199"/>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Corbel"/>
              <a:buNone/>
              <a:defRPr sz="3200" b="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47"/>
          <p:cNvSpPr txBox="1">
            <a:spLocks noGrp="1"/>
          </p:cNvSpPr>
          <p:nvPr>
            <p:ph type="body" idx="1"/>
          </p:nvPr>
        </p:nvSpPr>
        <p:spPr>
          <a:xfrm>
            <a:off x="1113525" y="3886200"/>
            <a:ext cx="7515990" cy="889000"/>
          </a:xfrm>
          <a:prstGeom prst="rect">
            <a:avLst/>
          </a:prstGeom>
          <a:noFill/>
          <a:ln>
            <a:noFill/>
          </a:ln>
        </p:spPr>
        <p:txBody>
          <a:bodyPr spcFirstLastPara="1" wrap="square" lIns="91425" tIns="45700" rIns="91425" bIns="45700" anchor="b" anchorCtr="0">
            <a:normAutofit/>
          </a:bodyPr>
          <a:lstStyle>
            <a:lvl1pPr marL="457200" lvl="0" indent="-228600" algn="r">
              <a:spcBef>
                <a:spcPts val="480"/>
              </a:spcBef>
              <a:spcAft>
                <a:spcPts val="0"/>
              </a:spcAft>
              <a:buSzPts val="3480"/>
              <a:buNone/>
              <a:defRPr sz="2400" b="0" cap="none">
                <a:solidFill>
                  <a:schemeClr val="dk1"/>
                </a:solidFill>
              </a:defRPr>
            </a:lvl1pPr>
            <a:lvl2pPr marL="914400" lvl="1" indent="-394335" algn="l">
              <a:spcBef>
                <a:spcPts val="600"/>
              </a:spcBef>
              <a:spcAft>
                <a:spcPts val="0"/>
              </a:spcAft>
              <a:buSzPts val="2610"/>
              <a:buChar char="•"/>
              <a:defRPr/>
            </a:lvl2pPr>
            <a:lvl3pPr marL="1371600" lvl="2" indent="-394335" algn="l">
              <a:spcBef>
                <a:spcPts val="600"/>
              </a:spcBef>
              <a:spcAft>
                <a:spcPts val="0"/>
              </a:spcAft>
              <a:buSzPts val="2610"/>
              <a:buChar char="•"/>
              <a:defRPr/>
            </a:lvl3pPr>
            <a:lvl4pPr marL="1828800" lvl="3" indent="-394335" algn="l">
              <a:spcBef>
                <a:spcPts val="600"/>
              </a:spcBef>
              <a:spcAft>
                <a:spcPts val="0"/>
              </a:spcAft>
              <a:buSzPts val="2610"/>
              <a:buChar char="•"/>
              <a:defRPr/>
            </a:lvl4pPr>
            <a:lvl5pPr marL="2286000" lvl="4" indent="-394335" algn="l">
              <a:spcBef>
                <a:spcPts val="600"/>
              </a:spcBef>
              <a:spcAft>
                <a:spcPts val="0"/>
              </a:spcAft>
              <a:buSzPts val="2610"/>
              <a:buChar char="•"/>
              <a:defRPr/>
            </a:lvl5pPr>
            <a:lvl6pPr marL="2743200" lvl="5" indent="-394335" algn="l">
              <a:spcBef>
                <a:spcPts val="600"/>
              </a:spcBef>
              <a:spcAft>
                <a:spcPts val="0"/>
              </a:spcAft>
              <a:buSzPts val="2610"/>
              <a:buChar char="•"/>
              <a:defRPr/>
            </a:lvl6pPr>
            <a:lvl7pPr marL="3200400" lvl="6" indent="-394335" algn="l">
              <a:spcBef>
                <a:spcPts val="600"/>
              </a:spcBef>
              <a:spcAft>
                <a:spcPts val="0"/>
              </a:spcAft>
              <a:buSzPts val="2610"/>
              <a:buChar char="•"/>
              <a:defRPr/>
            </a:lvl7pPr>
            <a:lvl8pPr marL="3657600" lvl="7" indent="-394335" algn="l">
              <a:spcBef>
                <a:spcPts val="600"/>
              </a:spcBef>
              <a:spcAft>
                <a:spcPts val="0"/>
              </a:spcAft>
              <a:buSzPts val="2610"/>
              <a:buChar char="•"/>
              <a:defRPr/>
            </a:lvl8pPr>
            <a:lvl9pPr marL="4114800" lvl="8" indent="-394335" algn="l">
              <a:spcBef>
                <a:spcPts val="600"/>
              </a:spcBef>
              <a:spcAft>
                <a:spcPts val="600"/>
              </a:spcAft>
              <a:buSzPts val="2610"/>
              <a:buChar char="•"/>
              <a:defRPr/>
            </a:lvl9pPr>
          </a:lstStyle>
          <a:p>
            <a:endParaRPr/>
          </a:p>
        </p:txBody>
      </p:sp>
      <p:sp>
        <p:nvSpPr>
          <p:cNvPr id="121" name="Google Shape;121;p47"/>
          <p:cNvSpPr txBox="1">
            <a:spLocks noGrp="1"/>
          </p:cNvSpPr>
          <p:nvPr>
            <p:ph type="body" idx="2"/>
          </p:nvPr>
        </p:nvSpPr>
        <p:spPr>
          <a:xfrm>
            <a:off x="1113524" y="4775200"/>
            <a:ext cx="7515990" cy="1016000"/>
          </a:xfrm>
          <a:prstGeom prst="rect">
            <a:avLst/>
          </a:prstGeom>
          <a:noFill/>
          <a:ln>
            <a:noFill/>
          </a:ln>
        </p:spPr>
        <p:txBody>
          <a:bodyPr spcFirstLastPara="1" wrap="square" lIns="91425" tIns="45700" rIns="91425" bIns="45700" anchor="t" anchorCtr="0">
            <a:normAutofit/>
          </a:bodyPr>
          <a:lstStyle>
            <a:lvl1pPr marL="457200" lvl="0" indent="-228600" algn="r">
              <a:spcBef>
                <a:spcPts val="360"/>
              </a:spcBef>
              <a:spcAft>
                <a:spcPts val="0"/>
              </a:spcAft>
              <a:buSzPts val="2610"/>
              <a:buNone/>
              <a:defRPr sz="1800">
                <a:solidFill>
                  <a:schemeClr val="dk1"/>
                </a:solidFill>
              </a:defRPr>
            </a:lvl1pPr>
            <a:lvl2pPr marL="914400" lvl="1" indent="-228600" algn="l">
              <a:spcBef>
                <a:spcPts val="600"/>
              </a:spcBef>
              <a:spcAft>
                <a:spcPts val="0"/>
              </a:spcAft>
              <a:buSzPts val="2610"/>
              <a:buNone/>
              <a:defRPr sz="1800">
                <a:solidFill>
                  <a:srgbClr val="888888"/>
                </a:solidFill>
              </a:defRPr>
            </a:lvl2pPr>
            <a:lvl3pPr marL="1371600" lvl="2" indent="-228600" algn="l">
              <a:spcBef>
                <a:spcPts val="600"/>
              </a:spcBef>
              <a:spcAft>
                <a:spcPts val="0"/>
              </a:spcAft>
              <a:buSzPts val="2320"/>
              <a:buNone/>
              <a:defRPr sz="1600">
                <a:solidFill>
                  <a:srgbClr val="888888"/>
                </a:solidFill>
              </a:defRPr>
            </a:lvl3pPr>
            <a:lvl4pPr marL="1828800" lvl="3" indent="-228600" algn="l">
              <a:spcBef>
                <a:spcPts val="600"/>
              </a:spcBef>
              <a:spcAft>
                <a:spcPts val="0"/>
              </a:spcAft>
              <a:buSzPts val="2030"/>
              <a:buNone/>
              <a:defRPr sz="1400">
                <a:solidFill>
                  <a:srgbClr val="888888"/>
                </a:solidFill>
              </a:defRPr>
            </a:lvl4pPr>
            <a:lvl5pPr marL="2286000" lvl="4" indent="-228600" algn="l">
              <a:spcBef>
                <a:spcPts val="600"/>
              </a:spcBef>
              <a:spcAft>
                <a:spcPts val="0"/>
              </a:spcAft>
              <a:buSzPts val="2030"/>
              <a:buNone/>
              <a:defRPr sz="1400">
                <a:solidFill>
                  <a:srgbClr val="888888"/>
                </a:solidFill>
              </a:defRPr>
            </a:lvl5pPr>
            <a:lvl6pPr marL="2743200" lvl="5" indent="-228600" algn="l">
              <a:spcBef>
                <a:spcPts val="600"/>
              </a:spcBef>
              <a:spcAft>
                <a:spcPts val="0"/>
              </a:spcAft>
              <a:buSzPts val="2030"/>
              <a:buNone/>
              <a:defRPr sz="1400">
                <a:solidFill>
                  <a:srgbClr val="888888"/>
                </a:solidFill>
              </a:defRPr>
            </a:lvl6pPr>
            <a:lvl7pPr marL="3200400" lvl="6" indent="-228600" algn="l">
              <a:spcBef>
                <a:spcPts val="600"/>
              </a:spcBef>
              <a:spcAft>
                <a:spcPts val="0"/>
              </a:spcAft>
              <a:buSzPts val="2030"/>
              <a:buNone/>
              <a:defRPr sz="1400">
                <a:solidFill>
                  <a:srgbClr val="888888"/>
                </a:solidFill>
              </a:defRPr>
            </a:lvl7pPr>
            <a:lvl8pPr marL="3657600" lvl="7" indent="-228600" algn="l">
              <a:spcBef>
                <a:spcPts val="600"/>
              </a:spcBef>
              <a:spcAft>
                <a:spcPts val="0"/>
              </a:spcAft>
              <a:buSzPts val="2030"/>
              <a:buNone/>
              <a:defRPr sz="1400">
                <a:solidFill>
                  <a:srgbClr val="888888"/>
                </a:solidFill>
              </a:defRPr>
            </a:lvl8pPr>
            <a:lvl9pPr marL="4114800" lvl="8" indent="-228600" algn="l">
              <a:spcBef>
                <a:spcPts val="600"/>
              </a:spcBef>
              <a:spcAft>
                <a:spcPts val="600"/>
              </a:spcAft>
              <a:buSzPts val="2030"/>
              <a:buNone/>
              <a:defRPr sz="1400">
                <a:solidFill>
                  <a:srgbClr val="888888"/>
                </a:solidFill>
              </a:defRPr>
            </a:lvl9pPr>
          </a:lstStyle>
          <a:p>
            <a:endParaRPr/>
          </a:p>
        </p:txBody>
      </p:sp>
      <p:sp>
        <p:nvSpPr>
          <p:cNvPr id="122" name="Google Shape;122;p47"/>
          <p:cNvSpPr txBox="1">
            <a:spLocks noGrp="1"/>
          </p:cNvSpPr>
          <p:nvPr>
            <p:ph type="dt" idx="10"/>
          </p:nvPr>
        </p:nvSpPr>
        <p:spPr>
          <a:xfrm>
            <a:off x="7358679" y="6116070"/>
            <a:ext cx="85747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47"/>
          <p:cNvSpPr txBox="1">
            <a:spLocks noGrp="1"/>
          </p:cNvSpPr>
          <p:nvPr>
            <p:ph type="ftr" idx="11"/>
          </p:nvPr>
        </p:nvSpPr>
        <p:spPr>
          <a:xfrm>
            <a:off x="1986997" y="6116070"/>
            <a:ext cx="531451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47"/>
          <p:cNvSpPr txBox="1">
            <a:spLocks noGrp="1"/>
          </p:cNvSpPr>
          <p:nvPr>
            <p:ph type="sldNum" idx="12"/>
          </p:nvPr>
        </p:nvSpPr>
        <p:spPr>
          <a:xfrm>
            <a:off x="8273317" y="6116070"/>
            <a:ext cx="41348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5"/>
        <p:cNvGrpSpPr/>
        <p:nvPr/>
      </p:nvGrpSpPr>
      <p:grpSpPr>
        <a:xfrm>
          <a:off x="0" y="0"/>
          <a:ext cx="0" cy="0"/>
          <a:chOff x="0" y="0"/>
          <a:chExt cx="0" cy="0"/>
        </a:xfrm>
      </p:grpSpPr>
      <p:sp>
        <p:nvSpPr>
          <p:cNvPr id="126" name="Google Shape;126;p48"/>
          <p:cNvSpPr txBox="1">
            <a:spLocks noGrp="1"/>
          </p:cNvSpPr>
          <p:nvPr>
            <p:ph type="title"/>
          </p:nvPr>
        </p:nvSpPr>
        <p:spPr>
          <a:xfrm>
            <a:off x="1113525" y="685801"/>
            <a:ext cx="7515991" cy="27273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000"/>
              <a:buFont typeface="Corbel"/>
              <a:buNone/>
              <a:defRPr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48"/>
          <p:cNvSpPr txBox="1">
            <a:spLocks noGrp="1"/>
          </p:cNvSpPr>
          <p:nvPr>
            <p:ph type="body" idx="1"/>
          </p:nvPr>
        </p:nvSpPr>
        <p:spPr>
          <a:xfrm>
            <a:off x="1113524" y="3505200"/>
            <a:ext cx="7515992" cy="838200"/>
          </a:xfrm>
          <a:prstGeom prst="rect">
            <a:avLst/>
          </a:prstGeom>
          <a:noFill/>
          <a:ln>
            <a:noFill/>
          </a:ln>
        </p:spPr>
        <p:txBody>
          <a:bodyPr spcFirstLastPara="1" wrap="square" lIns="91425" tIns="45700" rIns="91425" bIns="45700" anchor="b" anchorCtr="0">
            <a:normAutofit/>
          </a:bodyPr>
          <a:lstStyle>
            <a:lvl1pPr marL="457200" lvl="0" indent="-228600" algn="l">
              <a:spcBef>
                <a:spcPts val="560"/>
              </a:spcBef>
              <a:spcAft>
                <a:spcPts val="0"/>
              </a:spcAft>
              <a:buSzPts val="4060"/>
              <a:buNone/>
              <a:defRPr sz="2800" b="0" cap="none">
                <a:solidFill>
                  <a:schemeClr val="dk1"/>
                </a:solidFill>
              </a:defRPr>
            </a:lvl1pPr>
            <a:lvl2pPr marL="914400" lvl="1" indent="-394335" algn="l">
              <a:spcBef>
                <a:spcPts val="600"/>
              </a:spcBef>
              <a:spcAft>
                <a:spcPts val="0"/>
              </a:spcAft>
              <a:buSzPts val="2610"/>
              <a:buChar char="•"/>
              <a:defRPr/>
            </a:lvl2pPr>
            <a:lvl3pPr marL="1371600" lvl="2" indent="-394335" algn="l">
              <a:spcBef>
                <a:spcPts val="600"/>
              </a:spcBef>
              <a:spcAft>
                <a:spcPts val="0"/>
              </a:spcAft>
              <a:buSzPts val="2610"/>
              <a:buChar char="•"/>
              <a:defRPr/>
            </a:lvl3pPr>
            <a:lvl4pPr marL="1828800" lvl="3" indent="-394335" algn="l">
              <a:spcBef>
                <a:spcPts val="600"/>
              </a:spcBef>
              <a:spcAft>
                <a:spcPts val="0"/>
              </a:spcAft>
              <a:buSzPts val="2610"/>
              <a:buChar char="•"/>
              <a:defRPr/>
            </a:lvl4pPr>
            <a:lvl5pPr marL="2286000" lvl="4" indent="-394335" algn="l">
              <a:spcBef>
                <a:spcPts val="600"/>
              </a:spcBef>
              <a:spcAft>
                <a:spcPts val="0"/>
              </a:spcAft>
              <a:buSzPts val="2610"/>
              <a:buChar char="•"/>
              <a:defRPr/>
            </a:lvl5pPr>
            <a:lvl6pPr marL="2743200" lvl="5" indent="-394335" algn="l">
              <a:spcBef>
                <a:spcPts val="600"/>
              </a:spcBef>
              <a:spcAft>
                <a:spcPts val="0"/>
              </a:spcAft>
              <a:buSzPts val="2610"/>
              <a:buChar char="•"/>
              <a:defRPr/>
            </a:lvl6pPr>
            <a:lvl7pPr marL="3200400" lvl="6" indent="-394335" algn="l">
              <a:spcBef>
                <a:spcPts val="600"/>
              </a:spcBef>
              <a:spcAft>
                <a:spcPts val="0"/>
              </a:spcAft>
              <a:buSzPts val="2610"/>
              <a:buChar char="•"/>
              <a:defRPr/>
            </a:lvl7pPr>
            <a:lvl8pPr marL="3657600" lvl="7" indent="-394335" algn="l">
              <a:spcBef>
                <a:spcPts val="600"/>
              </a:spcBef>
              <a:spcAft>
                <a:spcPts val="0"/>
              </a:spcAft>
              <a:buSzPts val="2610"/>
              <a:buChar char="•"/>
              <a:defRPr/>
            </a:lvl8pPr>
            <a:lvl9pPr marL="4114800" lvl="8" indent="-394335" algn="l">
              <a:spcBef>
                <a:spcPts val="600"/>
              </a:spcBef>
              <a:spcAft>
                <a:spcPts val="600"/>
              </a:spcAft>
              <a:buSzPts val="2610"/>
              <a:buChar char="•"/>
              <a:defRPr/>
            </a:lvl9pPr>
          </a:lstStyle>
          <a:p>
            <a:endParaRPr/>
          </a:p>
        </p:txBody>
      </p:sp>
      <p:sp>
        <p:nvSpPr>
          <p:cNvPr id="128" name="Google Shape;128;p48"/>
          <p:cNvSpPr txBox="1">
            <a:spLocks noGrp="1"/>
          </p:cNvSpPr>
          <p:nvPr>
            <p:ph type="body" idx="2"/>
          </p:nvPr>
        </p:nvSpPr>
        <p:spPr>
          <a:xfrm>
            <a:off x="1113524" y="4343400"/>
            <a:ext cx="7515992" cy="14478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2610"/>
              <a:buNone/>
              <a:defRPr sz="1800">
                <a:solidFill>
                  <a:schemeClr val="dk1"/>
                </a:solidFill>
              </a:defRPr>
            </a:lvl1pPr>
            <a:lvl2pPr marL="914400" lvl="1" indent="-228600" algn="l">
              <a:spcBef>
                <a:spcPts val="600"/>
              </a:spcBef>
              <a:spcAft>
                <a:spcPts val="0"/>
              </a:spcAft>
              <a:buSzPts val="2610"/>
              <a:buNone/>
              <a:defRPr sz="1800">
                <a:solidFill>
                  <a:srgbClr val="888888"/>
                </a:solidFill>
              </a:defRPr>
            </a:lvl2pPr>
            <a:lvl3pPr marL="1371600" lvl="2" indent="-228600" algn="l">
              <a:spcBef>
                <a:spcPts val="600"/>
              </a:spcBef>
              <a:spcAft>
                <a:spcPts val="0"/>
              </a:spcAft>
              <a:buSzPts val="2320"/>
              <a:buNone/>
              <a:defRPr sz="1600">
                <a:solidFill>
                  <a:srgbClr val="888888"/>
                </a:solidFill>
              </a:defRPr>
            </a:lvl3pPr>
            <a:lvl4pPr marL="1828800" lvl="3" indent="-228600" algn="l">
              <a:spcBef>
                <a:spcPts val="600"/>
              </a:spcBef>
              <a:spcAft>
                <a:spcPts val="0"/>
              </a:spcAft>
              <a:buSzPts val="2030"/>
              <a:buNone/>
              <a:defRPr sz="1400">
                <a:solidFill>
                  <a:srgbClr val="888888"/>
                </a:solidFill>
              </a:defRPr>
            </a:lvl4pPr>
            <a:lvl5pPr marL="2286000" lvl="4" indent="-228600" algn="l">
              <a:spcBef>
                <a:spcPts val="600"/>
              </a:spcBef>
              <a:spcAft>
                <a:spcPts val="0"/>
              </a:spcAft>
              <a:buSzPts val="2030"/>
              <a:buNone/>
              <a:defRPr sz="1400">
                <a:solidFill>
                  <a:srgbClr val="888888"/>
                </a:solidFill>
              </a:defRPr>
            </a:lvl5pPr>
            <a:lvl6pPr marL="2743200" lvl="5" indent="-228600" algn="l">
              <a:spcBef>
                <a:spcPts val="600"/>
              </a:spcBef>
              <a:spcAft>
                <a:spcPts val="0"/>
              </a:spcAft>
              <a:buSzPts val="2030"/>
              <a:buNone/>
              <a:defRPr sz="1400">
                <a:solidFill>
                  <a:srgbClr val="888888"/>
                </a:solidFill>
              </a:defRPr>
            </a:lvl6pPr>
            <a:lvl7pPr marL="3200400" lvl="6" indent="-228600" algn="l">
              <a:spcBef>
                <a:spcPts val="600"/>
              </a:spcBef>
              <a:spcAft>
                <a:spcPts val="0"/>
              </a:spcAft>
              <a:buSzPts val="2030"/>
              <a:buNone/>
              <a:defRPr sz="1400">
                <a:solidFill>
                  <a:srgbClr val="888888"/>
                </a:solidFill>
              </a:defRPr>
            </a:lvl7pPr>
            <a:lvl8pPr marL="3657600" lvl="7" indent="-228600" algn="l">
              <a:spcBef>
                <a:spcPts val="600"/>
              </a:spcBef>
              <a:spcAft>
                <a:spcPts val="0"/>
              </a:spcAft>
              <a:buSzPts val="2030"/>
              <a:buNone/>
              <a:defRPr sz="1400">
                <a:solidFill>
                  <a:srgbClr val="888888"/>
                </a:solidFill>
              </a:defRPr>
            </a:lvl8pPr>
            <a:lvl9pPr marL="4114800" lvl="8" indent="-228600" algn="l">
              <a:spcBef>
                <a:spcPts val="600"/>
              </a:spcBef>
              <a:spcAft>
                <a:spcPts val="600"/>
              </a:spcAft>
              <a:buSzPts val="2030"/>
              <a:buNone/>
              <a:defRPr sz="1400">
                <a:solidFill>
                  <a:srgbClr val="888888"/>
                </a:solidFill>
              </a:defRPr>
            </a:lvl9pPr>
          </a:lstStyle>
          <a:p>
            <a:endParaRPr/>
          </a:p>
        </p:txBody>
      </p:sp>
      <p:sp>
        <p:nvSpPr>
          <p:cNvPr id="129" name="Google Shape;129;p48"/>
          <p:cNvSpPr txBox="1">
            <a:spLocks noGrp="1"/>
          </p:cNvSpPr>
          <p:nvPr>
            <p:ph type="dt" idx="10"/>
          </p:nvPr>
        </p:nvSpPr>
        <p:spPr>
          <a:xfrm>
            <a:off x="7358679" y="6116070"/>
            <a:ext cx="85747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48"/>
          <p:cNvSpPr txBox="1">
            <a:spLocks noGrp="1"/>
          </p:cNvSpPr>
          <p:nvPr>
            <p:ph type="ftr" idx="11"/>
          </p:nvPr>
        </p:nvSpPr>
        <p:spPr>
          <a:xfrm>
            <a:off x="1986997" y="6116070"/>
            <a:ext cx="531451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48"/>
          <p:cNvSpPr txBox="1">
            <a:spLocks noGrp="1"/>
          </p:cNvSpPr>
          <p:nvPr>
            <p:ph type="sldNum" idx="12"/>
          </p:nvPr>
        </p:nvSpPr>
        <p:spPr>
          <a:xfrm>
            <a:off x="8273317" y="6116070"/>
            <a:ext cx="41348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2"/>
        <p:cNvGrpSpPr/>
        <p:nvPr/>
      </p:nvGrpSpPr>
      <p:grpSpPr>
        <a:xfrm>
          <a:off x="0" y="0"/>
          <a:ext cx="0" cy="0"/>
          <a:chOff x="0" y="0"/>
          <a:chExt cx="0" cy="0"/>
        </a:xfrm>
      </p:grpSpPr>
      <p:sp>
        <p:nvSpPr>
          <p:cNvPr id="133" name="Google Shape;133;p49"/>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000"/>
              <a:buFont typeface="Corbel"/>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49"/>
          <p:cNvSpPr txBox="1">
            <a:spLocks noGrp="1"/>
          </p:cNvSpPr>
          <p:nvPr>
            <p:ph type="body" idx="1"/>
          </p:nvPr>
        </p:nvSpPr>
        <p:spPr>
          <a:xfrm rot="5400000">
            <a:off x="3155970" y="493164"/>
            <a:ext cx="3356995" cy="7704666"/>
          </a:xfrm>
          <a:prstGeom prst="rect">
            <a:avLst/>
          </a:prstGeom>
          <a:noFill/>
          <a:ln>
            <a:noFill/>
          </a:ln>
        </p:spPr>
        <p:txBody>
          <a:bodyPr spcFirstLastPara="1" wrap="square" lIns="91425" tIns="45700" rIns="91425" bIns="45700" anchor="t" anchorCtr="0">
            <a:normAutofit/>
          </a:bodyPr>
          <a:lstStyle>
            <a:lvl1pPr marL="457200" lvl="0" indent="-394335" algn="l">
              <a:spcBef>
                <a:spcPts val="360"/>
              </a:spcBef>
              <a:spcAft>
                <a:spcPts val="0"/>
              </a:spcAft>
              <a:buSzPts val="2610"/>
              <a:buChar char="•"/>
              <a:defRPr/>
            </a:lvl1pPr>
            <a:lvl2pPr marL="914400" lvl="1" indent="-394335" algn="l">
              <a:spcBef>
                <a:spcPts val="600"/>
              </a:spcBef>
              <a:spcAft>
                <a:spcPts val="0"/>
              </a:spcAft>
              <a:buSzPts val="2610"/>
              <a:buChar char="•"/>
              <a:defRPr/>
            </a:lvl2pPr>
            <a:lvl3pPr marL="1371600" lvl="2" indent="-394335" algn="l">
              <a:spcBef>
                <a:spcPts val="600"/>
              </a:spcBef>
              <a:spcAft>
                <a:spcPts val="0"/>
              </a:spcAft>
              <a:buSzPts val="2610"/>
              <a:buChar char="•"/>
              <a:defRPr/>
            </a:lvl3pPr>
            <a:lvl4pPr marL="1828800" lvl="3" indent="-394335" algn="l">
              <a:spcBef>
                <a:spcPts val="600"/>
              </a:spcBef>
              <a:spcAft>
                <a:spcPts val="0"/>
              </a:spcAft>
              <a:buSzPts val="2610"/>
              <a:buChar char="•"/>
              <a:defRPr/>
            </a:lvl4pPr>
            <a:lvl5pPr marL="2286000" lvl="4" indent="-394335" algn="l">
              <a:spcBef>
                <a:spcPts val="600"/>
              </a:spcBef>
              <a:spcAft>
                <a:spcPts val="0"/>
              </a:spcAft>
              <a:buSzPts val="2610"/>
              <a:buChar char="•"/>
              <a:defRPr/>
            </a:lvl5pPr>
            <a:lvl6pPr marL="2743200" lvl="5" indent="-394335" algn="l">
              <a:spcBef>
                <a:spcPts val="600"/>
              </a:spcBef>
              <a:spcAft>
                <a:spcPts val="0"/>
              </a:spcAft>
              <a:buSzPts val="2610"/>
              <a:buChar char="•"/>
              <a:defRPr/>
            </a:lvl6pPr>
            <a:lvl7pPr marL="3200400" lvl="6" indent="-394335" algn="l">
              <a:spcBef>
                <a:spcPts val="600"/>
              </a:spcBef>
              <a:spcAft>
                <a:spcPts val="0"/>
              </a:spcAft>
              <a:buSzPts val="2610"/>
              <a:buChar char="•"/>
              <a:defRPr/>
            </a:lvl7pPr>
            <a:lvl8pPr marL="3657600" lvl="7" indent="-394335" algn="l">
              <a:spcBef>
                <a:spcPts val="600"/>
              </a:spcBef>
              <a:spcAft>
                <a:spcPts val="0"/>
              </a:spcAft>
              <a:buSzPts val="2610"/>
              <a:buChar char="•"/>
              <a:defRPr/>
            </a:lvl8pPr>
            <a:lvl9pPr marL="4114800" lvl="8" indent="-394335" algn="l">
              <a:spcBef>
                <a:spcPts val="600"/>
              </a:spcBef>
              <a:spcAft>
                <a:spcPts val="600"/>
              </a:spcAft>
              <a:buSzPts val="2610"/>
              <a:buChar char="•"/>
              <a:defRPr/>
            </a:lvl9pPr>
          </a:lstStyle>
          <a:p>
            <a:endParaRPr/>
          </a:p>
        </p:txBody>
      </p:sp>
      <p:sp>
        <p:nvSpPr>
          <p:cNvPr id="135" name="Google Shape;135;p49"/>
          <p:cNvSpPr txBox="1">
            <a:spLocks noGrp="1"/>
          </p:cNvSpPr>
          <p:nvPr>
            <p:ph type="dt" idx="10"/>
          </p:nvPr>
        </p:nvSpPr>
        <p:spPr>
          <a:xfrm>
            <a:off x="7358679" y="6116070"/>
            <a:ext cx="85747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49"/>
          <p:cNvSpPr txBox="1">
            <a:spLocks noGrp="1"/>
          </p:cNvSpPr>
          <p:nvPr>
            <p:ph type="ftr" idx="11"/>
          </p:nvPr>
        </p:nvSpPr>
        <p:spPr>
          <a:xfrm>
            <a:off x="1986997" y="6116070"/>
            <a:ext cx="531451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49"/>
          <p:cNvSpPr txBox="1">
            <a:spLocks noGrp="1"/>
          </p:cNvSpPr>
          <p:nvPr>
            <p:ph type="sldNum" idx="12"/>
          </p:nvPr>
        </p:nvSpPr>
        <p:spPr>
          <a:xfrm>
            <a:off x="8273317" y="6116070"/>
            <a:ext cx="41348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8"/>
        <p:cNvGrpSpPr/>
        <p:nvPr/>
      </p:nvGrpSpPr>
      <p:grpSpPr>
        <a:xfrm>
          <a:off x="0" y="0"/>
          <a:ext cx="0" cy="0"/>
          <a:chOff x="0" y="0"/>
          <a:chExt cx="0" cy="0"/>
        </a:xfrm>
      </p:grpSpPr>
      <p:sp>
        <p:nvSpPr>
          <p:cNvPr id="139" name="Google Shape;139;p50"/>
          <p:cNvSpPr txBox="1">
            <a:spLocks noGrp="1"/>
          </p:cNvSpPr>
          <p:nvPr>
            <p:ph type="title"/>
          </p:nvPr>
        </p:nvSpPr>
        <p:spPr>
          <a:xfrm rot="5400000">
            <a:off x="5412754" y="2574439"/>
            <a:ext cx="5105400" cy="1328123"/>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50"/>
          <p:cNvSpPr txBox="1">
            <a:spLocks noGrp="1"/>
          </p:cNvSpPr>
          <p:nvPr>
            <p:ph type="body" idx="1"/>
          </p:nvPr>
        </p:nvSpPr>
        <p:spPr>
          <a:xfrm rot="5400000">
            <a:off x="1569011" y="230314"/>
            <a:ext cx="5105400" cy="6016373"/>
          </a:xfrm>
          <a:prstGeom prst="rect">
            <a:avLst/>
          </a:prstGeom>
          <a:noFill/>
          <a:ln>
            <a:noFill/>
          </a:ln>
        </p:spPr>
        <p:txBody>
          <a:bodyPr spcFirstLastPara="1" wrap="square" lIns="91425" tIns="45700" rIns="91425" bIns="45700" anchor="t" anchorCtr="0">
            <a:normAutofit/>
          </a:bodyPr>
          <a:lstStyle>
            <a:lvl1pPr marL="457200" lvl="0" indent="-394335" algn="l">
              <a:spcBef>
                <a:spcPts val="360"/>
              </a:spcBef>
              <a:spcAft>
                <a:spcPts val="0"/>
              </a:spcAft>
              <a:buSzPts val="2610"/>
              <a:buChar char="•"/>
              <a:defRPr/>
            </a:lvl1pPr>
            <a:lvl2pPr marL="914400" lvl="1" indent="-394335" algn="l">
              <a:spcBef>
                <a:spcPts val="600"/>
              </a:spcBef>
              <a:spcAft>
                <a:spcPts val="0"/>
              </a:spcAft>
              <a:buSzPts val="2610"/>
              <a:buChar char="•"/>
              <a:defRPr/>
            </a:lvl2pPr>
            <a:lvl3pPr marL="1371600" lvl="2" indent="-394335" algn="l">
              <a:spcBef>
                <a:spcPts val="600"/>
              </a:spcBef>
              <a:spcAft>
                <a:spcPts val="0"/>
              </a:spcAft>
              <a:buSzPts val="2610"/>
              <a:buChar char="•"/>
              <a:defRPr/>
            </a:lvl3pPr>
            <a:lvl4pPr marL="1828800" lvl="3" indent="-394335" algn="l">
              <a:spcBef>
                <a:spcPts val="600"/>
              </a:spcBef>
              <a:spcAft>
                <a:spcPts val="0"/>
              </a:spcAft>
              <a:buSzPts val="2610"/>
              <a:buChar char="•"/>
              <a:defRPr/>
            </a:lvl4pPr>
            <a:lvl5pPr marL="2286000" lvl="4" indent="-394335" algn="l">
              <a:spcBef>
                <a:spcPts val="600"/>
              </a:spcBef>
              <a:spcAft>
                <a:spcPts val="0"/>
              </a:spcAft>
              <a:buSzPts val="2610"/>
              <a:buChar char="•"/>
              <a:defRPr/>
            </a:lvl5pPr>
            <a:lvl6pPr marL="2743200" lvl="5" indent="-394335" algn="l">
              <a:spcBef>
                <a:spcPts val="600"/>
              </a:spcBef>
              <a:spcAft>
                <a:spcPts val="0"/>
              </a:spcAft>
              <a:buSzPts val="2610"/>
              <a:buChar char="•"/>
              <a:defRPr/>
            </a:lvl6pPr>
            <a:lvl7pPr marL="3200400" lvl="6" indent="-394335" algn="l">
              <a:spcBef>
                <a:spcPts val="600"/>
              </a:spcBef>
              <a:spcAft>
                <a:spcPts val="0"/>
              </a:spcAft>
              <a:buSzPts val="2610"/>
              <a:buChar char="•"/>
              <a:defRPr/>
            </a:lvl7pPr>
            <a:lvl8pPr marL="3657600" lvl="7" indent="-394335" algn="l">
              <a:spcBef>
                <a:spcPts val="600"/>
              </a:spcBef>
              <a:spcAft>
                <a:spcPts val="0"/>
              </a:spcAft>
              <a:buSzPts val="2610"/>
              <a:buChar char="•"/>
              <a:defRPr/>
            </a:lvl8pPr>
            <a:lvl9pPr marL="4114800" lvl="8" indent="-394335" algn="l">
              <a:spcBef>
                <a:spcPts val="600"/>
              </a:spcBef>
              <a:spcAft>
                <a:spcPts val="600"/>
              </a:spcAft>
              <a:buSzPts val="2610"/>
              <a:buChar char="•"/>
              <a:defRPr/>
            </a:lvl9pPr>
          </a:lstStyle>
          <a:p>
            <a:endParaRPr/>
          </a:p>
        </p:txBody>
      </p:sp>
      <p:sp>
        <p:nvSpPr>
          <p:cNvPr id="141" name="Google Shape;141;p50"/>
          <p:cNvSpPr txBox="1">
            <a:spLocks noGrp="1"/>
          </p:cNvSpPr>
          <p:nvPr>
            <p:ph type="dt" idx="10"/>
          </p:nvPr>
        </p:nvSpPr>
        <p:spPr>
          <a:xfrm>
            <a:off x="7358679" y="6116070"/>
            <a:ext cx="85747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50"/>
          <p:cNvSpPr txBox="1">
            <a:spLocks noGrp="1"/>
          </p:cNvSpPr>
          <p:nvPr>
            <p:ph type="ftr" idx="11"/>
          </p:nvPr>
        </p:nvSpPr>
        <p:spPr>
          <a:xfrm>
            <a:off x="1986997" y="6116070"/>
            <a:ext cx="531451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50"/>
          <p:cNvSpPr txBox="1">
            <a:spLocks noGrp="1"/>
          </p:cNvSpPr>
          <p:nvPr>
            <p:ph type="sldNum" idx="12"/>
          </p:nvPr>
        </p:nvSpPr>
        <p:spPr>
          <a:xfrm>
            <a:off x="8273317" y="6116070"/>
            <a:ext cx="41348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9"/>
        <p:cNvGrpSpPr/>
        <p:nvPr/>
      </p:nvGrpSpPr>
      <p:grpSpPr>
        <a:xfrm>
          <a:off x="0" y="0"/>
          <a:ext cx="0" cy="0"/>
          <a:chOff x="0" y="0"/>
          <a:chExt cx="0" cy="0"/>
        </a:xfrm>
      </p:grpSpPr>
      <p:grpSp>
        <p:nvGrpSpPr>
          <p:cNvPr id="10" name="Google Shape;10;p33"/>
          <p:cNvGrpSpPr/>
          <p:nvPr/>
        </p:nvGrpSpPr>
        <p:grpSpPr>
          <a:xfrm>
            <a:off x="0" y="0"/>
            <a:ext cx="2132013" cy="6858001"/>
            <a:chOff x="0" y="0"/>
            <a:chExt cx="2132013" cy="6858001"/>
          </a:xfrm>
        </p:grpSpPr>
        <p:sp>
          <p:nvSpPr>
            <p:cNvPr id="11" name="Google Shape;11;p33"/>
            <p:cNvSpPr/>
            <p:nvPr/>
          </p:nvSpPr>
          <p:spPr>
            <a:xfrm>
              <a:off x="0" y="0"/>
              <a:ext cx="1073150" cy="5291138"/>
            </a:xfrm>
            <a:custGeom>
              <a:avLst/>
              <a:gdLst/>
              <a:ahLst/>
              <a:cxnLst/>
              <a:rect l="l" t="t" r="r" b="b"/>
              <a:pathLst>
                <a:path w="676" h="3333" extrusionOk="0">
                  <a:moveTo>
                    <a:pt x="0" y="3132"/>
                  </a:moveTo>
                  <a:lnTo>
                    <a:pt x="0" y="3312"/>
                  </a:lnTo>
                  <a:lnTo>
                    <a:pt x="126" y="3333"/>
                  </a:lnTo>
                  <a:lnTo>
                    <a:pt x="676" y="0"/>
                  </a:lnTo>
                  <a:lnTo>
                    <a:pt x="514" y="0"/>
                  </a:lnTo>
                  <a:lnTo>
                    <a:pt x="0" y="3132"/>
                  </a:lnTo>
                  <a:close/>
                </a:path>
              </a:pathLst>
            </a:custGeom>
            <a:solidFill>
              <a:schemeClr val="accent1"/>
            </a:solidFill>
            <a:ln>
              <a:noFill/>
            </a:ln>
          </p:spPr>
        </p:sp>
        <p:sp>
          <p:nvSpPr>
            <p:cNvPr id="12" name="Google Shape;12;p33"/>
            <p:cNvSpPr/>
            <p:nvPr/>
          </p:nvSpPr>
          <p:spPr>
            <a:xfrm>
              <a:off x="0" y="0"/>
              <a:ext cx="758825" cy="4624388"/>
            </a:xfrm>
            <a:custGeom>
              <a:avLst/>
              <a:gdLst/>
              <a:ahLst/>
              <a:cxnLst/>
              <a:rect l="l" t="t" r="r" b="b"/>
              <a:pathLst>
                <a:path w="478" h="2913" extrusionOk="0">
                  <a:moveTo>
                    <a:pt x="478" y="0"/>
                  </a:moveTo>
                  <a:lnTo>
                    <a:pt x="318" y="0"/>
                  </a:lnTo>
                  <a:lnTo>
                    <a:pt x="0" y="1938"/>
                  </a:lnTo>
                  <a:lnTo>
                    <a:pt x="0" y="2913"/>
                  </a:lnTo>
                  <a:lnTo>
                    <a:pt x="478" y="0"/>
                  </a:lnTo>
                  <a:close/>
                </a:path>
              </a:pathLst>
            </a:custGeom>
            <a:solidFill>
              <a:srgbClr val="595959"/>
            </a:solidFill>
            <a:ln>
              <a:noFill/>
            </a:ln>
          </p:spPr>
        </p:sp>
        <p:sp>
          <p:nvSpPr>
            <p:cNvPr id="13" name="Google Shape;13;p33"/>
            <p:cNvSpPr/>
            <p:nvPr/>
          </p:nvSpPr>
          <p:spPr>
            <a:xfrm>
              <a:off x="0" y="5662613"/>
              <a:ext cx="906463" cy="1195388"/>
            </a:xfrm>
            <a:custGeom>
              <a:avLst/>
              <a:gdLst/>
              <a:ahLst/>
              <a:cxnLst/>
              <a:rect l="l" t="t" r="r" b="b"/>
              <a:pathLst>
                <a:path w="571" h="753" extrusionOk="0">
                  <a:moveTo>
                    <a:pt x="0" y="0"/>
                  </a:moveTo>
                  <a:lnTo>
                    <a:pt x="0" y="12"/>
                  </a:lnTo>
                  <a:lnTo>
                    <a:pt x="538" y="753"/>
                  </a:lnTo>
                  <a:lnTo>
                    <a:pt x="571" y="753"/>
                  </a:lnTo>
                  <a:lnTo>
                    <a:pt x="0" y="0"/>
                  </a:lnTo>
                  <a:close/>
                </a:path>
              </a:pathLst>
            </a:custGeom>
            <a:solidFill>
              <a:srgbClr val="262626"/>
            </a:solidFill>
            <a:ln>
              <a:noFill/>
            </a:ln>
          </p:spPr>
        </p:sp>
        <p:sp>
          <p:nvSpPr>
            <p:cNvPr id="14" name="Google Shape;14;p33"/>
            <p:cNvSpPr/>
            <p:nvPr/>
          </p:nvSpPr>
          <p:spPr>
            <a:xfrm>
              <a:off x="0" y="5295900"/>
              <a:ext cx="1487488" cy="1562100"/>
            </a:xfrm>
            <a:custGeom>
              <a:avLst/>
              <a:gdLst/>
              <a:ahLst/>
              <a:cxnLst/>
              <a:rect l="l" t="t" r="r" b="b"/>
              <a:pathLst>
                <a:path w="937" h="984" extrusionOk="0">
                  <a:moveTo>
                    <a:pt x="0" y="0"/>
                  </a:moveTo>
                  <a:lnTo>
                    <a:pt x="0" y="3"/>
                  </a:lnTo>
                  <a:lnTo>
                    <a:pt x="901" y="984"/>
                  </a:lnTo>
                  <a:lnTo>
                    <a:pt x="937" y="984"/>
                  </a:lnTo>
                  <a:lnTo>
                    <a:pt x="0" y="0"/>
                  </a:lnTo>
                  <a:close/>
                </a:path>
              </a:pathLst>
            </a:custGeom>
            <a:solidFill>
              <a:srgbClr val="0B5982"/>
            </a:solidFill>
            <a:ln>
              <a:noFill/>
            </a:ln>
          </p:spPr>
        </p:sp>
        <p:sp>
          <p:nvSpPr>
            <p:cNvPr id="15" name="Google Shape;15;p33"/>
            <p:cNvSpPr/>
            <p:nvPr/>
          </p:nvSpPr>
          <p:spPr>
            <a:xfrm>
              <a:off x="0" y="5257800"/>
              <a:ext cx="2132013" cy="1600200"/>
            </a:xfrm>
            <a:custGeom>
              <a:avLst/>
              <a:gdLst/>
              <a:ahLst/>
              <a:cxnLst/>
              <a:rect l="l" t="t" r="r" b="b"/>
              <a:pathLst>
                <a:path w="1343" h="1008" extrusionOk="0">
                  <a:moveTo>
                    <a:pt x="0" y="24"/>
                  </a:moveTo>
                  <a:lnTo>
                    <a:pt x="937" y="1008"/>
                  </a:lnTo>
                  <a:lnTo>
                    <a:pt x="1343" y="1008"/>
                  </a:lnTo>
                  <a:lnTo>
                    <a:pt x="126" y="21"/>
                  </a:lnTo>
                  <a:lnTo>
                    <a:pt x="0" y="0"/>
                  </a:lnTo>
                  <a:lnTo>
                    <a:pt x="0" y="24"/>
                  </a:lnTo>
                  <a:close/>
                </a:path>
              </a:pathLst>
            </a:custGeom>
            <a:solidFill>
              <a:srgbClr val="1186C3"/>
            </a:solidFill>
            <a:ln>
              <a:noFill/>
            </a:ln>
          </p:spPr>
        </p:sp>
        <p:sp>
          <p:nvSpPr>
            <p:cNvPr id="16" name="Google Shape;16;p33"/>
            <p:cNvSpPr/>
            <p:nvPr/>
          </p:nvSpPr>
          <p:spPr>
            <a:xfrm>
              <a:off x="0" y="5357813"/>
              <a:ext cx="1377950" cy="1500188"/>
            </a:xfrm>
            <a:custGeom>
              <a:avLst/>
              <a:gdLst/>
              <a:ahLst/>
              <a:cxnLst/>
              <a:rect l="l" t="t" r="r" b="b"/>
              <a:pathLst>
                <a:path w="868" h="945" extrusionOk="0">
                  <a:moveTo>
                    <a:pt x="0" y="192"/>
                  </a:moveTo>
                  <a:lnTo>
                    <a:pt x="571" y="945"/>
                  </a:lnTo>
                  <a:lnTo>
                    <a:pt x="868" y="945"/>
                  </a:lnTo>
                  <a:lnTo>
                    <a:pt x="0" y="0"/>
                  </a:lnTo>
                  <a:lnTo>
                    <a:pt x="0" y="192"/>
                  </a:lnTo>
                  <a:close/>
                </a:path>
              </a:pathLst>
            </a:custGeom>
            <a:solidFill>
              <a:srgbClr val="3F3F3F"/>
            </a:solidFill>
            <a:ln>
              <a:noFill/>
            </a:ln>
          </p:spPr>
        </p:sp>
      </p:grpSp>
      <p:sp>
        <p:nvSpPr>
          <p:cNvPr id="17" name="Google Shape;17;p33"/>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000"/>
              <a:buFont typeface="Corbel"/>
              <a:buNone/>
              <a:defRPr sz="4000" b="0" i="0" u="none" strike="noStrike" cap="none">
                <a:solidFill>
                  <a:schemeClr val="dk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8" name="Google Shape;18;p33"/>
          <p:cNvSpPr txBox="1">
            <a:spLocks noGrp="1"/>
          </p:cNvSpPr>
          <p:nvPr>
            <p:ph type="body" idx="1"/>
          </p:nvPr>
        </p:nvSpPr>
        <p:spPr>
          <a:xfrm>
            <a:off x="982134" y="2667000"/>
            <a:ext cx="7704666" cy="3356995"/>
          </a:xfrm>
          <a:prstGeom prst="rect">
            <a:avLst/>
          </a:prstGeom>
          <a:noFill/>
          <a:ln>
            <a:noFill/>
          </a:ln>
        </p:spPr>
        <p:txBody>
          <a:bodyPr spcFirstLastPara="1" wrap="square" lIns="91425" tIns="45700" rIns="91425" bIns="45700" anchor="ctr" anchorCtr="0">
            <a:normAutofit/>
          </a:bodyPr>
          <a:lstStyle>
            <a:lvl1pPr marL="457200" marR="0" lvl="0" indent="-449580" algn="l" rtl="0">
              <a:spcBef>
                <a:spcPts val="480"/>
              </a:spcBef>
              <a:spcAft>
                <a:spcPts val="0"/>
              </a:spcAft>
              <a:buClr>
                <a:srgbClr val="1186C3"/>
              </a:buClr>
              <a:buSzPts val="3480"/>
              <a:buFont typeface="Arial"/>
              <a:buChar char="•"/>
              <a:defRPr sz="2400" b="0" i="0" u="none" strike="noStrike" cap="none">
                <a:solidFill>
                  <a:schemeClr val="dk1"/>
                </a:solidFill>
                <a:latin typeface="Corbel"/>
                <a:ea typeface="Corbel"/>
                <a:cs typeface="Corbel"/>
                <a:sym typeface="Corbel"/>
              </a:defRPr>
            </a:lvl1pPr>
            <a:lvl2pPr marL="914400" marR="0" lvl="1" indent="-412750" algn="l" rtl="0">
              <a:spcBef>
                <a:spcPts val="600"/>
              </a:spcBef>
              <a:spcAft>
                <a:spcPts val="0"/>
              </a:spcAft>
              <a:buClr>
                <a:srgbClr val="1186C3"/>
              </a:buClr>
              <a:buSzPts val="2900"/>
              <a:buFont typeface="Arial"/>
              <a:buChar char="•"/>
              <a:defRPr sz="2000" b="0" i="0" u="none" strike="noStrike" cap="none">
                <a:solidFill>
                  <a:schemeClr val="dk1"/>
                </a:solidFill>
                <a:latin typeface="Corbel"/>
                <a:ea typeface="Corbel"/>
                <a:cs typeface="Corbel"/>
                <a:sym typeface="Corbel"/>
              </a:defRPr>
            </a:lvl2pPr>
            <a:lvl3pPr marL="1371600" marR="0" lvl="2" indent="-394335" algn="l" rtl="0">
              <a:spcBef>
                <a:spcPts val="600"/>
              </a:spcBef>
              <a:spcAft>
                <a:spcPts val="0"/>
              </a:spcAft>
              <a:buClr>
                <a:srgbClr val="1186C3"/>
              </a:buClr>
              <a:buSzPts val="2610"/>
              <a:buFont typeface="Arial"/>
              <a:buChar char="•"/>
              <a:defRPr sz="1800" b="0" i="0" u="none" strike="noStrike" cap="none">
                <a:solidFill>
                  <a:schemeClr val="dk1"/>
                </a:solidFill>
                <a:latin typeface="Corbel"/>
                <a:ea typeface="Corbel"/>
                <a:cs typeface="Corbel"/>
                <a:sym typeface="Corbel"/>
              </a:defRPr>
            </a:lvl3pPr>
            <a:lvl4pPr marL="1828800" marR="0" lvl="3" indent="-375920" algn="l" rtl="0">
              <a:spcBef>
                <a:spcPts val="600"/>
              </a:spcBef>
              <a:spcAft>
                <a:spcPts val="0"/>
              </a:spcAft>
              <a:buClr>
                <a:srgbClr val="1186C3"/>
              </a:buClr>
              <a:buSzPts val="2320"/>
              <a:buFont typeface="Arial"/>
              <a:buChar char="•"/>
              <a:defRPr sz="1600" b="0" i="0" u="none" strike="noStrike" cap="none">
                <a:solidFill>
                  <a:schemeClr val="dk1"/>
                </a:solidFill>
                <a:latin typeface="Corbel"/>
                <a:ea typeface="Corbel"/>
                <a:cs typeface="Corbel"/>
                <a:sym typeface="Corbel"/>
              </a:defRPr>
            </a:lvl4pPr>
            <a:lvl5pPr marL="2286000" marR="0" lvl="4" indent="-357505" algn="l" rtl="0">
              <a:spcBef>
                <a:spcPts val="600"/>
              </a:spcBef>
              <a:spcAft>
                <a:spcPts val="0"/>
              </a:spcAft>
              <a:buClr>
                <a:srgbClr val="1186C3"/>
              </a:buClr>
              <a:buSzPts val="2030"/>
              <a:buFont typeface="Arial"/>
              <a:buChar char="•"/>
              <a:defRPr sz="1400" b="0" i="0" u="none" strike="noStrike" cap="none">
                <a:solidFill>
                  <a:schemeClr val="dk1"/>
                </a:solidFill>
                <a:latin typeface="Corbel"/>
                <a:ea typeface="Corbel"/>
                <a:cs typeface="Corbel"/>
                <a:sym typeface="Corbel"/>
              </a:defRPr>
            </a:lvl5pPr>
            <a:lvl6pPr marL="2743200" marR="0" lvl="5" indent="-357505" algn="l" rtl="0">
              <a:spcBef>
                <a:spcPts val="600"/>
              </a:spcBef>
              <a:spcAft>
                <a:spcPts val="0"/>
              </a:spcAft>
              <a:buClr>
                <a:srgbClr val="1186C3"/>
              </a:buClr>
              <a:buSzPts val="2030"/>
              <a:buFont typeface="Arial"/>
              <a:buChar char="•"/>
              <a:defRPr sz="1400" b="0" i="0" u="none" strike="noStrike" cap="none">
                <a:solidFill>
                  <a:schemeClr val="dk1"/>
                </a:solidFill>
                <a:latin typeface="Corbel"/>
                <a:ea typeface="Corbel"/>
                <a:cs typeface="Corbel"/>
                <a:sym typeface="Corbel"/>
              </a:defRPr>
            </a:lvl6pPr>
            <a:lvl7pPr marL="3200400" marR="0" lvl="6" indent="-357505" algn="l" rtl="0">
              <a:spcBef>
                <a:spcPts val="600"/>
              </a:spcBef>
              <a:spcAft>
                <a:spcPts val="0"/>
              </a:spcAft>
              <a:buClr>
                <a:srgbClr val="1186C3"/>
              </a:buClr>
              <a:buSzPts val="2030"/>
              <a:buFont typeface="Arial"/>
              <a:buChar char="•"/>
              <a:defRPr sz="1400" b="0" i="0" u="none" strike="noStrike" cap="none">
                <a:solidFill>
                  <a:schemeClr val="dk1"/>
                </a:solidFill>
                <a:latin typeface="Corbel"/>
                <a:ea typeface="Corbel"/>
                <a:cs typeface="Corbel"/>
                <a:sym typeface="Corbel"/>
              </a:defRPr>
            </a:lvl7pPr>
            <a:lvl8pPr marL="3657600" marR="0" lvl="7" indent="-357505" algn="l" rtl="0">
              <a:spcBef>
                <a:spcPts val="600"/>
              </a:spcBef>
              <a:spcAft>
                <a:spcPts val="0"/>
              </a:spcAft>
              <a:buClr>
                <a:srgbClr val="1186C3"/>
              </a:buClr>
              <a:buSzPts val="2030"/>
              <a:buFont typeface="Arial"/>
              <a:buChar char="•"/>
              <a:defRPr sz="1400" b="0" i="0" u="none" strike="noStrike" cap="none">
                <a:solidFill>
                  <a:schemeClr val="dk1"/>
                </a:solidFill>
                <a:latin typeface="Corbel"/>
                <a:ea typeface="Corbel"/>
                <a:cs typeface="Corbel"/>
                <a:sym typeface="Corbel"/>
              </a:defRPr>
            </a:lvl8pPr>
            <a:lvl9pPr marL="4114800" marR="0" lvl="8" indent="-357505" algn="l" rtl="0">
              <a:spcBef>
                <a:spcPts val="600"/>
              </a:spcBef>
              <a:spcAft>
                <a:spcPts val="600"/>
              </a:spcAft>
              <a:buClr>
                <a:srgbClr val="1186C3"/>
              </a:buClr>
              <a:buSzPts val="2030"/>
              <a:buFont typeface="Arial"/>
              <a:buChar char="•"/>
              <a:defRPr sz="1400" b="0" i="0" u="none" strike="noStrike" cap="none">
                <a:solidFill>
                  <a:schemeClr val="dk1"/>
                </a:solidFill>
                <a:latin typeface="Corbel"/>
                <a:ea typeface="Corbel"/>
                <a:cs typeface="Corbel"/>
                <a:sym typeface="Corbel"/>
              </a:defRPr>
            </a:lvl9pPr>
          </a:lstStyle>
          <a:p>
            <a:endParaRPr/>
          </a:p>
        </p:txBody>
      </p:sp>
      <p:sp>
        <p:nvSpPr>
          <p:cNvPr id="19" name="Google Shape;19;p33"/>
          <p:cNvSpPr txBox="1">
            <a:spLocks noGrp="1"/>
          </p:cNvSpPr>
          <p:nvPr>
            <p:ph type="dt" idx="10"/>
          </p:nvPr>
        </p:nvSpPr>
        <p:spPr>
          <a:xfrm>
            <a:off x="7358679" y="6116070"/>
            <a:ext cx="857473"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chemeClr val="dk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20" name="Google Shape;20;p33"/>
          <p:cNvSpPr txBox="1">
            <a:spLocks noGrp="1"/>
          </p:cNvSpPr>
          <p:nvPr>
            <p:ph type="ftr" idx="11"/>
          </p:nvPr>
        </p:nvSpPr>
        <p:spPr>
          <a:xfrm>
            <a:off x="1986997" y="6116070"/>
            <a:ext cx="5314517"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chemeClr val="dk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21" name="Google Shape;21;p33"/>
          <p:cNvSpPr txBox="1">
            <a:spLocks noGrp="1"/>
          </p:cNvSpPr>
          <p:nvPr>
            <p:ph type="sldNum" idx="12"/>
          </p:nvPr>
        </p:nvSpPr>
        <p:spPr>
          <a:xfrm>
            <a:off x="8273317" y="6116070"/>
            <a:ext cx="413483"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chemeClr val="dk1"/>
                </a:solidFill>
                <a:latin typeface="Corbel"/>
                <a:ea typeface="Corbel"/>
                <a:cs typeface="Corbel"/>
                <a:sym typeface="Corbel"/>
              </a:defRPr>
            </a:lvl1pPr>
            <a:lvl2pPr marL="0" marR="0" lvl="1" indent="0" algn="r" rtl="0">
              <a:spcBef>
                <a:spcPts val="0"/>
              </a:spcBef>
              <a:buNone/>
              <a:defRPr sz="1000" b="0" i="0" u="none" strike="noStrike" cap="none">
                <a:solidFill>
                  <a:schemeClr val="dk1"/>
                </a:solidFill>
                <a:latin typeface="Corbel"/>
                <a:ea typeface="Corbel"/>
                <a:cs typeface="Corbel"/>
                <a:sym typeface="Corbel"/>
              </a:defRPr>
            </a:lvl2pPr>
            <a:lvl3pPr marL="0" marR="0" lvl="2" indent="0" algn="r" rtl="0">
              <a:spcBef>
                <a:spcPts val="0"/>
              </a:spcBef>
              <a:buNone/>
              <a:defRPr sz="1000" b="0" i="0" u="none" strike="noStrike" cap="none">
                <a:solidFill>
                  <a:schemeClr val="dk1"/>
                </a:solidFill>
                <a:latin typeface="Corbel"/>
                <a:ea typeface="Corbel"/>
                <a:cs typeface="Corbel"/>
                <a:sym typeface="Corbel"/>
              </a:defRPr>
            </a:lvl3pPr>
            <a:lvl4pPr marL="0" marR="0" lvl="3" indent="0" algn="r" rtl="0">
              <a:spcBef>
                <a:spcPts val="0"/>
              </a:spcBef>
              <a:buNone/>
              <a:defRPr sz="1000" b="0" i="0" u="none" strike="noStrike" cap="none">
                <a:solidFill>
                  <a:schemeClr val="dk1"/>
                </a:solidFill>
                <a:latin typeface="Corbel"/>
                <a:ea typeface="Corbel"/>
                <a:cs typeface="Corbel"/>
                <a:sym typeface="Corbel"/>
              </a:defRPr>
            </a:lvl4pPr>
            <a:lvl5pPr marL="0" marR="0" lvl="4" indent="0" algn="r" rtl="0">
              <a:spcBef>
                <a:spcPts val="0"/>
              </a:spcBef>
              <a:buNone/>
              <a:defRPr sz="1000" b="0" i="0" u="none" strike="noStrike" cap="none">
                <a:solidFill>
                  <a:schemeClr val="dk1"/>
                </a:solidFill>
                <a:latin typeface="Corbel"/>
                <a:ea typeface="Corbel"/>
                <a:cs typeface="Corbel"/>
                <a:sym typeface="Corbel"/>
              </a:defRPr>
            </a:lvl5pPr>
            <a:lvl6pPr marL="0" marR="0" lvl="5" indent="0" algn="r" rtl="0">
              <a:spcBef>
                <a:spcPts val="0"/>
              </a:spcBef>
              <a:buNone/>
              <a:defRPr sz="1000" b="0" i="0" u="none" strike="noStrike" cap="none">
                <a:solidFill>
                  <a:schemeClr val="dk1"/>
                </a:solidFill>
                <a:latin typeface="Corbel"/>
                <a:ea typeface="Corbel"/>
                <a:cs typeface="Corbel"/>
                <a:sym typeface="Corbel"/>
              </a:defRPr>
            </a:lvl6pPr>
            <a:lvl7pPr marL="0" marR="0" lvl="6" indent="0" algn="r" rtl="0">
              <a:spcBef>
                <a:spcPts val="0"/>
              </a:spcBef>
              <a:buNone/>
              <a:defRPr sz="1000" b="0" i="0" u="none" strike="noStrike" cap="none">
                <a:solidFill>
                  <a:schemeClr val="dk1"/>
                </a:solidFill>
                <a:latin typeface="Corbel"/>
                <a:ea typeface="Corbel"/>
                <a:cs typeface="Corbel"/>
                <a:sym typeface="Corbel"/>
              </a:defRPr>
            </a:lvl7pPr>
            <a:lvl8pPr marL="0" marR="0" lvl="7" indent="0" algn="r" rtl="0">
              <a:spcBef>
                <a:spcPts val="0"/>
              </a:spcBef>
              <a:buNone/>
              <a:defRPr sz="1000" b="0" i="0" u="none" strike="noStrike" cap="none">
                <a:solidFill>
                  <a:schemeClr val="dk1"/>
                </a:solidFill>
                <a:latin typeface="Corbel"/>
                <a:ea typeface="Corbel"/>
                <a:cs typeface="Corbel"/>
                <a:sym typeface="Corbel"/>
              </a:defRPr>
            </a:lvl8pPr>
            <a:lvl9pPr marL="0" marR="0" lvl="8" indent="0" algn="r" rtl="0">
              <a:spcBef>
                <a:spcPts val="0"/>
              </a:spcBef>
              <a:buNone/>
              <a:defRPr sz="10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lt-LT"/>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
          <p:cNvSpPr txBox="1">
            <a:spLocks noGrp="1"/>
          </p:cNvSpPr>
          <p:nvPr>
            <p:ph type="ctrTitle"/>
          </p:nvPr>
        </p:nvSpPr>
        <p:spPr>
          <a:xfrm flipH="1">
            <a:off x="956951" y="15076"/>
            <a:ext cx="8066119" cy="1718234"/>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dk1"/>
              </a:buClr>
              <a:buSzPts val="3600"/>
              <a:buFont typeface="Corbel"/>
              <a:buNone/>
            </a:pPr>
            <a:r>
              <a:rPr lang="lt-LT" sz="3600"/>
              <a:t>Mechaninis svyravimas ir jo rūšys.</a:t>
            </a:r>
            <a:endParaRPr/>
          </a:p>
          <a:p>
            <a:pPr marL="0" lvl="0" indent="0" algn="ctr" rtl="0">
              <a:spcBef>
                <a:spcPts val="0"/>
              </a:spcBef>
              <a:spcAft>
                <a:spcPts val="0"/>
              </a:spcAft>
              <a:buClr>
                <a:schemeClr val="dk1"/>
              </a:buClr>
              <a:buSzPts val="3600"/>
              <a:buFont typeface="Corbel"/>
              <a:buNone/>
            </a:pPr>
            <a:r>
              <a:rPr lang="lt-LT" sz="3600"/>
              <a:t>Laisvojo svyravimo sąlygos</a:t>
            </a:r>
            <a:endParaRPr sz="3600"/>
          </a:p>
        </p:txBody>
      </p:sp>
      <p:sp>
        <p:nvSpPr>
          <p:cNvPr id="149" name="Google Shape;149;p1"/>
          <p:cNvSpPr txBox="1">
            <a:spLocks noGrp="1"/>
          </p:cNvSpPr>
          <p:nvPr>
            <p:ph type="subTitle" idx="1"/>
          </p:nvPr>
        </p:nvSpPr>
        <p:spPr>
          <a:xfrm>
            <a:off x="670560" y="2813303"/>
            <a:ext cx="7802880" cy="1543672"/>
          </a:xfrm>
          <a:prstGeom prst="rect">
            <a:avLst/>
          </a:prstGeom>
          <a:noFill/>
          <a:ln>
            <a:noFill/>
          </a:ln>
        </p:spPr>
        <p:txBody>
          <a:bodyPr spcFirstLastPara="1" wrap="square" lIns="91425" tIns="45700" rIns="91425" bIns="45700" anchor="t" anchorCtr="0">
            <a:noAutofit/>
          </a:bodyPr>
          <a:lstStyle/>
          <a:p>
            <a:pPr marL="0" lvl="0" indent="0" algn="ctr" rtl="1">
              <a:spcBef>
                <a:spcPts val="0"/>
              </a:spcBef>
              <a:spcAft>
                <a:spcPts val="0"/>
              </a:spcAft>
              <a:buSzPts val="2610"/>
              <a:buNone/>
            </a:pPr>
            <a:r>
              <a:rPr lang="lt-LT"/>
              <a:t>Parengė,,Minties’’ inžinerijos gimnazijos mokiniai</a:t>
            </a:r>
            <a:endParaRPr/>
          </a:p>
          <a:p>
            <a:pPr marL="0" lvl="0" indent="0" algn="ctr" rtl="1">
              <a:spcBef>
                <a:spcPts val="960"/>
              </a:spcBef>
              <a:spcAft>
                <a:spcPts val="0"/>
              </a:spcAft>
              <a:buSzPts val="2610"/>
              <a:buNone/>
            </a:pPr>
            <a:r>
              <a:rPr lang="lt-LT"/>
              <a:t>M. K. ir P. A.</a:t>
            </a:r>
            <a:endParaRPr/>
          </a:p>
          <a:p>
            <a:pPr marL="0" lvl="0" indent="0" algn="ctr" rtl="1">
              <a:spcBef>
                <a:spcPts val="960"/>
              </a:spcBef>
              <a:spcAft>
                <a:spcPts val="0"/>
              </a:spcAft>
              <a:buSzPts val="2610"/>
              <a:buNone/>
            </a:pPr>
            <a:r>
              <a:rPr lang="lt-LT"/>
              <a:t>Fizikos mokytoja D. K.</a:t>
            </a:r>
            <a:endParaRPr/>
          </a:p>
          <a:p>
            <a:pPr marL="0" lvl="0" indent="0" algn="ctr" rtl="1">
              <a:spcBef>
                <a:spcPts val="960"/>
              </a:spcBef>
              <a:spcAft>
                <a:spcPts val="0"/>
              </a:spcAft>
              <a:buSzPts val="2610"/>
              <a:buNone/>
            </a:pPr>
            <a:r>
              <a:rPr lang="lt-LT"/>
              <a:t>2026 metai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000"/>
              <a:buFont typeface="Corbel"/>
              <a:buNone/>
            </a:pPr>
            <a:r>
              <a:rPr lang="lt-LT" sz="4000" cap="none">
                <a:solidFill>
                  <a:schemeClr val="dk1"/>
                </a:solidFill>
                <a:latin typeface="Corbel"/>
                <a:ea typeface="Corbel"/>
                <a:cs typeface="Corbel"/>
                <a:sym typeface="Corbel"/>
              </a:rPr>
              <a:t>Turinys</a:t>
            </a:r>
            <a:endParaRPr/>
          </a:p>
        </p:txBody>
      </p:sp>
      <p:sp>
        <p:nvSpPr>
          <p:cNvPr id="155" name="Google Shape;155;p2"/>
          <p:cNvSpPr txBox="1">
            <a:spLocks noGrp="1"/>
          </p:cNvSpPr>
          <p:nvPr>
            <p:ph type="body" idx="1"/>
          </p:nvPr>
        </p:nvSpPr>
        <p:spPr>
          <a:xfrm>
            <a:off x="982133" y="2315881"/>
            <a:ext cx="7704667" cy="3332816"/>
          </a:xfrm>
          <a:prstGeom prst="rect">
            <a:avLst/>
          </a:prstGeom>
          <a:noFill/>
          <a:ln>
            <a:noFill/>
          </a:ln>
        </p:spPr>
        <p:txBody>
          <a:bodyPr spcFirstLastPara="1" wrap="square" lIns="91425" tIns="45700" rIns="91425" bIns="45700" anchor="ctr" anchorCtr="0">
            <a:normAutofit fontScale="77500" lnSpcReduction="20000"/>
          </a:bodyPr>
          <a:lstStyle/>
          <a:p>
            <a:pPr marL="285750" lvl="0" indent="-285750" algn="l" rtl="0">
              <a:spcBef>
                <a:spcPts val="0"/>
              </a:spcBef>
              <a:spcAft>
                <a:spcPts val="0"/>
              </a:spcAft>
              <a:buSzPct val="145000"/>
              <a:buChar char="•"/>
            </a:pPr>
            <a:r>
              <a:rPr lang="lt-LT"/>
              <a:t>Mechaninis svyravimas</a:t>
            </a:r>
            <a:endParaRPr/>
          </a:p>
          <a:p>
            <a:pPr marL="285750" lvl="0" indent="-285750" algn="l" rtl="0">
              <a:spcBef>
                <a:spcPts val="972"/>
              </a:spcBef>
              <a:spcAft>
                <a:spcPts val="0"/>
              </a:spcAft>
              <a:buSzPct val="145000"/>
              <a:buChar char="•"/>
            </a:pPr>
            <a:r>
              <a:rPr lang="lt-LT"/>
              <a:t>Pagrindinės sąvokos</a:t>
            </a:r>
            <a:endParaRPr/>
          </a:p>
          <a:p>
            <a:pPr marL="285750" lvl="0" indent="-285750" algn="l" rtl="0">
              <a:spcBef>
                <a:spcPts val="972"/>
              </a:spcBef>
              <a:spcAft>
                <a:spcPts val="0"/>
              </a:spcAft>
              <a:buSzPct val="145000"/>
              <a:buChar char="•"/>
            </a:pPr>
            <a:r>
              <a:rPr lang="lt-LT"/>
              <a:t>Svyravimų rūšys</a:t>
            </a:r>
            <a:endParaRPr/>
          </a:p>
          <a:p>
            <a:pPr marL="285750" lvl="0" indent="-285750" algn="l" rtl="0">
              <a:spcBef>
                <a:spcPts val="972"/>
              </a:spcBef>
              <a:spcAft>
                <a:spcPts val="0"/>
              </a:spcAft>
              <a:buSzPct val="145000"/>
              <a:buChar char="•"/>
            </a:pPr>
            <a:r>
              <a:rPr lang="lt-LT"/>
              <a:t>Laisvasis svyravimas</a:t>
            </a:r>
            <a:endParaRPr/>
          </a:p>
          <a:p>
            <a:pPr marL="285750" lvl="0" indent="-285750" algn="l" rtl="0">
              <a:spcBef>
                <a:spcPts val="972"/>
              </a:spcBef>
              <a:spcAft>
                <a:spcPts val="0"/>
              </a:spcAft>
              <a:buSzPct val="145000"/>
              <a:buChar char="•"/>
            </a:pPr>
            <a:r>
              <a:rPr lang="lt-LT"/>
              <a:t>Laisvojo svyravimo sąlygos</a:t>
            </a:r>
            <a:endParaRPr/>
          </a:p>
          <a:p>
            <a:pPr marL="285750" lvl="0" indent="-285750" algn="l" rtl="0">
              <a:spcBef>
                <a:spcPts val="972"/>
              </a:spcBef>
              <a:spcAft>
                <a:spcPts val="0"/>
              </a:spcAft>
              <a:buSzPct val="145000"/>
              <a:buChar char="•"/>
            </a:pPr>
            <a:r>
              <a:rPr lang="lt-LT"/>
              <a:t>Svyravimų grafikai</a:t>
            </a:r>
            <a:endParaRPr/>
          </a:p>
          <a:p>
            <a:pPr marL="285750" lvl="0" indent="-285750" algn="l" rtl="0">
              <a:spcBef>
                <a:spcPts val="972"/>
              </a:spcBef>
              <a:spcAft>
                <a:spcPts val="0"/>
              </a:spcAft>
              <a:buSzPct val="145000"/>
              <a:buChar char="•"/>
            </a:pPr>
            <a:r>
              <a:rPr lang="lt-LT"/>
              <a:t>Išvada</a:t>
            </a:r>
            <a:endParaRPr/>
          </a:p>
          <a:p>
            <a:pPr marL="285750" lvl="0" indent="-285750" algn="l" rtl="0">
              <a:spcBef>
                <a:spcPts val="972"/>
              </a:spcBef>
              <a:spcAft>
                <a:spcPts val="0"/>
              </a:spcAft>
              <a:buSzPct val="145000"/>
              <a:buChar char="•"/>
            </a:pPr>
            <a:r>
              <a:rPr lang="lt-LT"/>
              <a:t>Testas</a:t>
            </a:r>
            <a:endParaRPr/>
          </a:p>
          <a:p>
            <a:pPr marL="285750" lvl="0" indent="-285750" algn="l" rtl="0">
              <a:spcBef>
                <a:spcPts val="972"/>
              </a:spcBef>
              <a:spcAft>
                <a:spcPts val="0"/>
              </a:spcAft>
              <a:buSzPct val="145000"/>
              <a:buChar char="•"/>
            </a:pPr>
            <a:r>
              <a:rPr lang="lt-LT"/>
              <a:t>Praktiniai pavyzdžiai</a:t>
            </a:r>
            <a:endParaRPr/>
          </a:p>
          <a:p>
            <a:pPr marL="285750" lvl="0" indent="-114491" algn="l" rtl="0">
              <a:spcBef>
                <a:spcPts val="972"/>
              </a:spcBef>
              <a:spcAft>
                <a:spcPts val="0"/>
              </a:spcAft>
              <a:buSzPct val="145000"/>
              <a:buNone/>
            </a:pPr>
            <a:endParaRPr/>
          </a:p>
        </p:txBody>
      </p:sp>
      <p:sp>
        <p:nvSpPr>
          <p:cNvPr id="156" name="Google Shape;156;p2"/>
          <p:cNvSpPr txBox="1"/>
          <p:nvPr/>
        </p:nvSpPr>
        <p:spPr>
          <a:xfrm>
            <a:off x="3667561" y="2522070"/>
            <a:ext cx="1828800" cy="1828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b="0" i="0" u="none" strike="noStrike" cap="none">
              <a:solidFill>
                <a:schemeClr val="dk1"/>
              </a:solidFill>
              <a:latin typeface="Corbel"/>
              <a:ea typeface="Corbel"/>
              <a:cs typeface="Corbel"/>
              <a:sym typeface="Corbe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3"/>
          <p:cNvSpPr txBox="1">
            <a:spLocks noGrp="1"/>
          </p:cNvSpPr>
          <p:nvPr>
            <p:ph type="title"/>
          </p:nvPr>
        </p:nvSpPr>
        <p:spPr>
          <a:xfrm>
            <a:off x="628650" y="365127"/>
            <a:ext cx="7886700" cy="73056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000"/>
              <a:buFont typeface="Corbel"/>
              <a:buNone/>
            </a:pPr>
            <a:r>
              <a:rPr lang="lt-LT"/>
              <a:t>Mechaninis svyravimas</a:t>
            </a:r>
            <a:endParaRPr/>
          </a:p>
        </p:txBody>
      </p:sp>
      <p:sp>
        <p:nvSpPr>
          <p:cNvPr id="162" name="Google Shape;162;p3"/>
          <p:cNvSpPr txBox="1">
            <a:spLocks noGrp="1"/>
          </p:cNvSpPr>
          <p:nvPr>
            <p:ph type="body" idx="1"/>
          </p:nvPr>
        </p:nvSpPr>
        <p:spPr>
          <a:xfrm>
            <a:off x="628650" y="1253331"/>
            <a:ext cx="7582268" cy="4351338"/>
          </a:xfrm>
          <a:prstGeom prst="rect">
            <a:avLst/>
          </a:prstGeom>
          <a:noFill/>
          <a:ln>
            <a:noFill/>
          </a:ln>
        </p:spPr>
        <p:txBody>
          <a:bodyPr spcFirstLastPara="1" wrap="square" lIns="91425" tIns="45700" rIns="91425" bIns="45700" anchor="ctr" anchorCtr="0">
            <a:normAutofit/>
          </a:bodyPr>
          <a:lstStyle/>
          <a:p>
            <a:pPr marL="285750" lvl="0" indent="-285750" algn="just" rtl="0">
              <a:spcBef>
                <a:spcPts val="0"/>
              </a:spcBef>
              <a:spcAft>
                <a:spcPts val="0"/>
              </a:spcAft>
              <a:buSzPts val="3480"/>
              <a:buChar char="•"/>
            </a:pPr>
            <a:r>
              <a:rPr lang="lt-LT" dirty="0"/>
              <a:t>Mechaniniu svyravimu vadiname judėjimą, kuris periodiškai kartojasi apie pusiausvyros padėtį.</a:t>
            </a:r>
            <a:endParaRPr dirty="0"/>
          </a:p>
          <a:p>
            <a:pPr marL="285750" lvl="0" indent="-285750" algn="l" rtl="0">
              <a:spcBef>
                <a:spcPts val="1080"/>
              </a:spcBef>
              <a:spcAft>
                <a:spcPts val="0"/>
              </a:spcAft>
              <a:buSzPts val="3480"/>
              <a:buChar char="•"/>
            </a:pPr>
            <a:r>
              <a:rPr lang="lt-LT" dirty="0"/>
              <a:t>Svyravimai svarbūs fizikoje ir kasdieniame gyvenime.</a:t>
            </a:r>
            <a:endParaRPr dirty="0"/>
          </a:p>
          <a:p>
            <a:pPr marL="285750" lvl="0" indent="-285750" algn="l" rtl="0">
              <a:spcBef>
                <a:spcPts val="1080"/>
              </a:spcBef>
              <a:spcAft>
                <a:spcPts val="0"/>
              </a:spcAft>
              <a:buSzPts val="3480"/>
              <a:buChar char="•"/>
            </a:pPr>
            <a:r>
              <a:rPr lang="lt-LT" dirty="0"/>
              <a:t>Pavyzdžiai: švytuoklės,</a:t>
            </a:r>
            <a:endParaRPr dirty="0"/>
          </a:p>
          <a:p>
            <a:pPr marL="0" lvl="0" indent="0" algn="l" rtl="0">
              <a:spcBef>
                <a:spcPts val="1080"/>
              </a:spcBef>
              <a:spcAft>
                <a:spcPts val="0"/>
              </a:spcAft>
              <a:buSzPts val="3480"/>
              <a:buNone/>
            </a:pPr>
            <a:r>
              <a:rPr lang="lt-LT" dirty="0"/>
              <a:t> spyruoklės, bangos.</a:t>
            </a:r>
            <a:endParaRPr dirty="0"/>
          </a:p>
        </p:txBody>
      </p:sp>
      <p:pic>
        <p:nvPicPr>
          <p:cNvPr id="163" name="Google Shape;163;p3"/>
          <p:cNvPicPr preferRelativeResize="0"/>
          <p:nvPr/>
        </p:nvPicPr>
        <p:blipFill rotWithShape="1">
          <a:blip r:embed="rId3">
            <a:alphaModFix/>
          </a:blip>
          <a:srcRect/>
          <a:stretch/>
        </p:blipFill>
        <p:spPr>
          <a:xfrm>
            <a:off x="5451566" y="3818602"/>
            <a:ext cx="2067848" cy="2386887"/>
          </a:xfrm>
          <a:prstGeom prst="rect">
            <a:avLst/>
          </a:prstGeom>
          <a:noFill/>
          <a:ln w="190500" cap="sq" cmpd="sng">
            <a:solidFill>
              <a:srgbClr val="C8C6BD"/>
            </a:solidFill>
            <a:prstDash val="solid"/>
            <a:miter lim="800000"/>
            <a:headEnd type="none" w="sm" len="sm"/>
            <a:tailEnd type="none" w="sm" len="sm"/>
          </a:ln>
          <a:effectLst>
            <a:outerShdw blurRad="254000" algn="bl" rotWithShape="0">
              <a:srgbClr val="000000">
                <a:alpha val="43137"/>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4"/>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000"/>
              <a:buFont typeface="Corbel"/>
              <a:buNone/>
            </a:pPr>
            <a:r>
              <a:rPr lang="lt-LT"/>
              <a:t>Pagrindinė formulė</a:t>
            </a:r>
            <a:br>
              <a:rPr lang="lt-LT"/>
            </a:br>
            <a:endParaRPr/>
          </a:p>
        </p:txBody>
      </p:sp>
      <p:sp>
        <p:nvSpPr>
          <p:cNvPr id="170" name="Google Shape;170;p4"/>
          <p:cNvSpPr txBox="1">
            <a:spLocks noGrp="1"/>
          </p:cNvSpPr>
          <p:nvPr>
            <p:ph type="body" idx="1"/>
          </p:nvPr>
        </p:nvSpPr>
        <p:spPr>
          <a:xfrm>
            <a:off x="957885" y="2113935"/>
            <a:ext cx="7704667" cy="3578941"/>
          </a:xfrm>
          <a:prstGeom prst="rect">
            <a:avLst/>
          </a:prstGeom>
          <a:noFill/>
          <a:ln>
            <a:noFill/>
          </a:ln>
        </p:spPr>
        <p:txBody>
          <a:bodyPr spcFirstLastPara="1" wrap="square" lIns="91425" tIns="45700" rIns="91425" bIns="45700" anchor="ctr" anchorCtr="0">
            <a:normAutofit/>
          </a:bodyPr>
          <a:lstStyle/>
          <a:p>
            <a:pPr marL="285750" lvl="0" indent="-285750" algn="l" rtl="0">
              <a:spcBef>
                <a:spcPts val="0"/>
              </a:spcBef>
              <a:spcAft>
                <a:spcPts val="0"/>
              </a:spcAft>
              <a:buSzPts val="3480"/>
              <a:buChar char="•"/>
            </a:pPr>
            <a:r>
              <a:rPr lang="lt-LT"/>
              <a:t>Periodas (T) – vieno svyravimo laikas</a:t>
            </a:r>
            <a:endParaRPr/>
          </a:p>
          <a:p>
            <a:pPr marL="285750" lvl="0" indent="-285750" algn="l" rtl="0">
              <a:spcBef>
                <a:spcPts val="1080"/>
              </a:spcBef>
              <a:spcAft>
                <a:spcPts val="0"/>
              </a:spcAft>
              <a:buSzPts val="3480"/>
              <a:buChar char="•"/>
            </a:pPr>
            <a:r>
              <a:rPr lang="lt-LT"/>
              <a:t>Dažnis (f) – svyravimų skaičius per sekundę</a:t>
            </a:r>
            <a:endParaRPr/>
          </a:p>
          <a:p>
            <a:pPr marL="285750" lvl="0" indent="-64770" algn="l" rtl="0">
              <a:spcBef>
                <a:spcPts val="1080"/>
              </a:spcBef>
              <a:spcAft>
                <a:spcPts val="0"/>
              </a:spcAft>
              <a:buSzPts val="3480"/>
              <a:buNone/>
            </a:pPr>
            <a:endParaRPr/>
          </a:p>
          <a:p>
            <a:pPr marL="285750" lvl="0" indent="-294640" algn="l" rtl="0">
              <a:spcBef>
                <a:spcPts val="1240"/>
              </a:spcBef>
              <a:spcAft>
                <a:spcPts val="0"/>
              </a:spcAft>
              <a:buSzPts val="4640"/>
              <a:buChar char="•"/>
            </a:pPr>
            <a:r>
              <a:rPr lang="lt-LT" sz="3200"/>
              <a:t>f = 1/T  </a:t>
            </a:r>
            <a:endParaRPr sz="3200"/>
          </a:p>
          <a:p>
            <a:pPr marL="0" lvl="0" indent="0" algn="l" rtl="0">
              <a:spcBef>
                <a:spcPts val="1080"/>
              </a:spcBef>
              <a:spcAft>
                <a:spcPts val="0"/>
              </a:spcAft>
              <a:buSzPts val="3480"/>
              <a:buNone/>
            </a:pPr>
            <a:endParaRPr/>
          </a:p>
          <a:p>
            <a:pPr marL="285750" lvl="0" indent="-64770" algn="l" rtl="0">
              <a:spcBef>
                <a:spcPts val="1080"/>
              </a:spcBef>
              <a:spcAft>
                <a:spcPts val="0"/>
              </a:spcAft>
              <a:buSzPts val="3480"/>
              <a:buNone/>
            </a:pPr>
            <a:endParaRPr/>
          </a:p>
        </p:txBody>
      </p:sp>
      <p:pic>
        <p:nvPicPr>
          <p:cNvPr id="171" name="Google Shape;171;p4"/>
          <p:cNvPicPr preferRelativeResize="0"/>
          <p:nvPr/>
        </p:nvPicPr>
        <p:blipFill rotWithShape="1">
          <a:blip r:embed="rId3">
            <a:alphaModFix/>
          </a:blip>
          <a:srcRect/>
          <a:stretch/>
        </p:blipFill>
        <p:spPr>
          <a:xfrm>
            <a:off x="4156920" y="3546987"/>
            <a:ext cx="4178709" cy="313403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000"/>
              <a:buFont typeface="Corbel"/>
              <a:buNone/>
            </a:pPr>
            <a:r>
              <a:rPr lang="lt-LT" b="1"/>
              <a:t>Svyravimų rūšys</a:t>
            </a:r>
            <a:br>
              <a:rPr lang="lt-LT" b="1"/>
            </a:br>
            <a:endParaRPr/>
          </a:p>
        </p:txBody>
      </p:sp>
      <p:sp>
        <p:nvSpPr>
          <p:cNvPr id="177" name="Google Shape;177;p5"/>
          <p:cNvSpPr txBox="1">
            <a:spLocks noGrp="1"/>
          </p:cNvSpPr>
          <p:nvPr>
            <p:ph type="body" idx="1"/>
          </p:nvPr>
        </p:nvSpPr>
        <p:spPr>
          <a:xfrm>
            <a:off x="982132" y="1762592"/>
            <a:ext cx="7704667" cy="3332816"/>
          </a:xfrm>
          <a:prstGeom prst="rect">
            <a:avLst/>
          </a:prstGeom>
          <a:noFill/>
          <a:ln>
            <a:noFill/>
          </a:ln>
        </p:spPr>
        <p:txBody>
          <a:bodyPr spcFirstLastPara="1" wrap="square" lIns="91425" tIns="45700" rIns="91425" bIns="45700" anchor="ctr" anchorCtr="0">
            <a:normAutofit/>
          </a:bodyPr>
          <a:lstStyle/>
          <a:p>
            <a:pPr marL="285750" lvl="0" indent="-285750" algn="l" rtl="0">
              <a:spcBef>
                <a:spcPts val="0"/>
              </a:spcBef>
              <a:spcAft>
                <a:spcPts val="0"/>
              </a:spcAft>
              <a:buSzPts val="3480"/>
              <a:buChar char="•"/>
            </a:pPr>
            <a:r>
              <a:rPr lang="lt-LT" b="1"/>
              <a:t>Laisvieji svyravimai</a:t>
            </a:r>
            <a:r>
              <a:rPr lang="lt-LT"/>
              <a:t> – vyksta be išorinių jėgų</a:t>
            </a:r>
            <a:endParaRPr/>
          </a:p>
          <a:p>
            <a:pPr marL="285750" lvl="0" indent="-285750" algn="l" rtl="0">
              <a:spcBef>
                <a:spcPts val="1080"/>
              </a:spcBef>
              <a:spcAft>
                <a:spcPts val="0"/>
              </a:spcAft>
              <a:buSzPts val="3480"/>
              <a:buChar char="•"/>
            </a:pPr>
            <a:r>
              <a:rPr lang="lt-LT" b="1"/>
              <a:t>Priverstiniai svyravimai</a:t>
            </a:r>
            <a:r>
              <a:rPr lang="lt-LT"/>
              <a:t> – veikiami išorinės jėgos</a:t>
            </a:r>
            <a:endParaRPr/>
          </a:p>
          <a:p>
            <a:pPr marL="285750" lvl="0" indent="-285750" algn="l" rtl="0">
              <a:spcBef>
                <a:spcPts val="1080"/>
              </a:spcBef>
              <a:spcAft>
                <a:spcPts val="0"/>
              </a:spcAft>
              <a:buSzPts val="3480"/>
              <a:buChar char="•"/>
            </a:pPr>
            <a:r>
              <a:rPr lang="lt-LT" b="1"/>
              <a:t>Slopinami svyravimai</a:t>
            </a:r>
            <a:r>
              <a:rPr lang="lt-LT"/>
              <a:t> – amplitudė mažėja</a:t>
            </a:r>
            <a:endParaRPr/>
          </a:p>
          <a:p>
            <a:pPr marL="285750" lvl="0" indent="-285750" algn="l" rtl="0">
              <a:spcBef>
                <a:spcPts val="1080"/>
              </a:spcBef>
              <a:spcAft>
                <a:spcPts val="0"/>
              </a:spcAft>
              <a:buSzPts val="3480"/>
              <a:buChar char="•"/>
            </a:pPr>
            <a:r>
              <a:rPr lang="lt-LT" b="1"/>
              <a:t>Neslopinami svyravimai</a:t>
            </a:r>
            <a:r>
              <a:rPr lang="lt-LT"/>
              <a:t> – ideali sistema (teorija)</a:t>
            </a:r>
            <a:endParaRPr/>
          </a:p>
          <a:p>
            <a:pPr marL="285750" lvl="0" indent="-64770" algn="l" rtl="0">
              <a:spcBef>
                <a:spcPts val="1080"/>
              </a:spcBef>
              <a:spcAft>
                <a:spcPts val="0"/>
              </a:spcAft>
              <a:buSzPts val="348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6"/>
          <p:cNvSpPr txBox="1">
            <a:spLocks noGrp="1"/>
          </p:cNvSpPr>
          <p:nvPr>
            <p:ph type="title"/>
          </p:nvPr>
        </p:nvSpPr>
        <p:spPr>
          <a:xfrm>
            <a:off x="719666" y="362074"/>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000"/>
              <a:buFont typeface="Corbel"/>
              <a:buNone/>
            </a:pPr>
            <a:r>
              <a:rPr lang="lt-LT" b="1"/>
              <a:t>Laisvasis svyravimas</a:t>
            </a:r>
            <a:br>
              <a:rPr lang="lt-LT" b="1"/>
            </a:br>
            <a:endParaRPr/>
          </a:p>
        </p:txBody>
      </p:sp>
      <p:sp>
        <p:nvSpPr>
          <p:cNvPr id="183" name="Google Shape;183;p6"/>
          <p:cNvSpPr txBox="1">
            <a:spLocks noGrp="1"/>
          </p:cNvSpPr>
          <p:nvPr>
            <p:ph type="body" idx="1"/>
          </p:nvPr>
        </p:nvSpPr>
        <p:spPr>
          <a:xfrm>
            <a:off x="719666" y="2367582"/>
            <a:ext cx="4510718" cy="3332816"/>
          </a:xfrm>
          <a:prstGeom prst="rect">
            <a:avLst/>
          </a:prstGeom>
          <a:noFill/>
          <a:ln>
            <a:noFill/>
          </a:ln>
        </p:spPr>
        <p:txBody>
          <a:bodyPr spcFirstLastPara="1" wrap="square" lIns="91425" tIns="45700" rIns="91425" bIns="45700" anchor="ctr" anchorCtr="0">
            <a:normAutofit fontScale="92500" lnSpcReduction="10000"/>
          </a:bodyPr>
          <a:lstStyle/>
          <a:p>
            <a:pPr marL="285750" lvl="0" indent="-285750" algn="just" rtl="0">
              <a:spcBef>
                <a:spcPts val="0"/>
              </a:spcBef>
              <a:spcAft>
                <a:spcPts val="0"/>
              </a:spcAft>
              <a:buSzPct val="145000"/>
              <a:buChar char="•"/>
            </a:pPr>
            <a:r>
              <a:rPr lang="lt-LT" dirty="0"/>
              <a:t>Laisvasis svyravimas vyksta tada, kai sistema pati svyruoja po pradinio poveikio pavyzdžiui :</a:t>
            </a:r>
            <a:endParaRPr dirty="0"/>
          </a:p>
          <a:p>
            <a:pPr marL="285750" lvl="0" indent="-285750" algn="l" rtl="0">
              <a:spcBef>
                <a:spcPts val="1044"/>
              </a:spcBef>
              <a:spcAft>
                <a:spcPts val="0"/>
              </a:spcAft>
              <a:buSzPct val="145000"/>
              <a:buChar char="•"/>
            </a:pPr>
            <a:r>
              <a:rPr lang="lt-LT" dirty="0"/>
              <a:t>Patraukei spyruoklę → paleidai → ji svyruoja</a:t>
            </a:r>
            <a:endParaRPr dirty="0"/>
          </a:p>
          <a:p>
            <a:pPr marL="285750" lvl="0" indent="-285750" rtl="0">
              <a:spcBef>
                <a:spcPts val="1044"/>
              </a:spcBef>
              <a:spcAft>
                <a:spcPts val="0"/>
              </a:spcAft>
              <a:buSzPct val="145000"/>
              <a:buChar char="•"/>
            </a:pPr>
            <a:r>
              <a:rPr lang="lt-LT" b="1" dirty="0"/>
              <a:t>Pagrindinė savybė:</a:t>
            </a:r>
            <a:br>
              <a:rPr lang="lt-LT" dirty="0"/>
            </a:br>
            <a:r>
              <a:rPr lang="lt-LT" dirty="0"/>
              <a:t>Energija keičiasi tarp kinetinės ir potencialinės, bet bendra energija išlieka (jei nėra nuostolių). </a:t>
            </a:r>
            <a:endParaRPr dirty="0"/>
          </a:p>
          <a:p>
            <a:pPr marL="285750" lvl="0" indent="-81344" algn="l" rtl="0">
              <a:spcBef>
                <a:spcPts val="1044"/>
              </a:spcBef>
              <a:spcAft>
                <a:spcPts val="0"/>
              </a:spcAft>
              <a:buSzPct val="145000"/>
              <a:buNone/>
            </a:pPr>
            <a:endParaRPr dirty="0"/>
          </a:p>
        </p:txBody>
      </p:sp>
      <p:pic>
        <p:nvPicPr>
          <p:cNvPr id="184" name="Google Shape;184;p6"/>
          <p:cNvPicPr preferRelativeResize="0"/>
          <p:nvPr/>
        </p:nvPicPr>
        <p:blipFill rotWithShape="1">
          <a:blip r:embed="rId3">
            <a:alphaModFix/>
          </a:blip>
          <a:srcRect/>
          <a:stretch/>
        </p:blipFill>
        <p:spPr>
          <a:xfrm>
            <a:off x="5464511" y="2367582"/>
            <a:ext cx="3223322" cy="2541273"/>
          </a:xfrm>
          <a:prstGeom prst="roundRect">
            <a:avLst>
              <a:gd name="adj" fmla="val 4167"/>
            </a:avLst>
          </a:prstGeom>
          <a:solidFill>
            <a:srgbClr val="FFFFFF"/>
          </a:solidFill>
          <a:ln w="76200" cap="sq" cmpd="sng">
            <a:solidFill>
              <a:srgbClr val="292929"/>
            </a:solidFill>
            <a:prstDash val="solid"/>
            <a:miter lim="800000"/>
            <a:headEnd type="none" w="sm" len="sm"/>
            <a:tailEnd type="none" w="sm" len="sm"/>
          </a:ln>
          <a:effectLst>
            <a:reflection stA="28000" endPos="28000" dist="5000" dir="5400000" sy="-100000" algn="bl" rotWithShape="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7"/>
          <p:cNvSpPr txBox="1">
            <a:spLocks noGrp="1"/>
          </p:cNvSpPr>
          <p:nvPr>
            <p:ph type="title"/>
          </p:nvPr>
        </p:nvSpPr>
        <p:spPr>
          <a:xfrm>
            <a:off x="533897" y="224180"/>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000"/>
              <a:buFont typeface="Corbel"/>
              <a:buNone/>
            </a:pPr>
            <a:r>
              <a:rPr lang="lt-LT" b="1"/>
              <a:t>Laisvojo svyravimo sąlygos</a:t>
            </a:r>
            <a:br>
              <a:rPr lang="lt-LT" b="1"/>
            </a:br>
            <a:endParaRPr/>
          </a:p>
        </p:txBody>
      </p:sp>
      <p:sp>
        <p:nvSpPr>
          <p:cNvPr id="190" name="Google Shape;190;p7"/>
          <p:cNvSpPr txBox="1">
            <a:spLocks noGrp="1"/>
          </p:cNvSpPr>
          <p:nvPr>
            <p:ph type="body" idx="1"/>
          </p:nvPr>
        </p:nvSpPr>
        <p:spPr>
          <a:xfrm>
            <a:off x="1131544" y="1762592"/>
            <a:ext cx="7704667" cy="3332816"/>
          </a:xfrm>
          <a:prstGeom prst="rect">
            <a:avLst/>
          </a:prstGeom>
          <a:noFill/>
          <a:ln>
            <a:noFill/>
          </a:ln>
        </p:spPr>
        <p:txBody>
          <a:bodyPr spcFirstLastPara="1" wrap="square" lIns="91425" tIns="45700" rIns="91425" bIns="45700" anchor="ctr" anchorCtr="0">
            <a:normAutofit lnSpcReduction="10000"/>
          </a:bodyPr>
          <a:lstStyle/>
          <a:p>
            <a:pPr marL="285750" lvl="0" indent="-285750" algn="l" rtl="0">
              <a:spcBef>
                <a:spcPts val="0"/>
              </a:spcBef>
              <a:spcAft>
                <a:spcPts val="0"/>
              </a:spcAft>
              <a:buSzPct val="145000"/>
              <a:buChar char="•"/>
            </a:pPr>
            <a:r>
              <a:rPr lang="lt-LT" dirty="0"/>
              <a:t>Kad vyktų laisvasis svyravimas, reikia:</a:t>
            </a:r>
            <a:endParaRPr dirty="0"/>
          </a:p>
          <a:p>
            <a:pPr marL="285750" lvl="0" indent="-285750" algn="l" rtl="0">
              <a:spcBef>
                <a:spcPts val="1044"/>
              </a:spcBef>
              <a:spcAft>
                <a:spcPts val="0"/>
              </a:spcAft>
              <a:buSzPct val="145000"/>
              <a:buChar char="•"/>
            </a:pPr>
            <a:r>
              <a:rPr lang="lt-LT" dirty="0"/>
              <a:t>Pusiausvyros padėties</a:t>
            </a:r>
            <a:endParaRPr dirty="0"/>
          </a:p>
          <a:p>
            <a:pPr marL="285750" lvl="0" indent="-285750" algn="l" rtl="0">
              <a:spcBef>
                <a:spcPts val="1044"/>
              </a:spcBef>
              <a:spcAft>
                <a:spcPts val="0"/>
              </a:spcAft>
              <a:buSzPct val="145000"/>
              <a:buChar char="•"/>
            </a:pPr>
            <a:r>
              <a:rPr lang="lt-LT" dirty="0"/>
              <a:t>Grąžinančios jėgos</a:t>
            </a:r>
            <a:endParaRPr dirty="0"/>
          </a:p>
          <a:p>
            <a:pPr marL="285750" lvl="0" indent="-285750" algn="l" rtl="0">
              <a:spcBef>
                <a:spcPts val="1044"/>
              </a:spcBef>
              <a:spcAft>
                <a:spcPts val="0"/>
              </a:spcAft>
              <a:buSzPct val="145000"/>
              <a:buChar char="•"/>
            </a:pPr>
            <a:r>
              <a:rPr lang="lt-LT" dirty="0"/>
              <a:t>Inercijos (masės)</a:t>
            </a:r>
            <a:endParaRPr dirty="0"/>
          </a:p>
          <a:p>
            <a:pPr marL="0" lvl="0" indent="0" algn="l" rtl="0">
              <a:spcBef>
                <a:spcPts val="1044"/>
              </a:spcBef>
              <a:spcAft>
                <a:spcPts val="0"/>
              </a:spcAft>
              <a:buSzPct val="145000"/>
              <a:buNone/>
            </a:pPr>
            <a:r>
              <a:rPr lang="lt-LT" dirty="0"/>
              <a:t>                                                  Pavyzdžiui:</a:t>
            </a:r>
            <a:endParaRPr dirty="0"/>
          </a:p>
          <a:p>
            <a:pPr marL="285750" lvl="0" indent="-285750" algn="l" rtl="0">
              <a:spcBef>
                <a:spcPts val="1044"/>
              </a:spcBef>
              <a:spcAft>
                <a:spcPts val="0"/>
              </a:spcAft>
              <a:buSzPct val="145000"/>
              <a:buChar char="•"/>
            </a:pPr>
            <a:r>
              <a:rPr lang="lt-LT" dirty="0"/>
              <a:t>Spyruoklė → elastingumo jėga</a:t>
            </a:r>
            <a:endParaRPr dirty="0"/>
          </a:p>
          <a:p>
            <a:pPr marL="285750" lvl="0" indent="-285750" algn="l" rtl="0">
              <a:spcBef>
                <a:spcPts val="1044"/>
              </a:spcBef>
              <a:spcAft>
                <a:spcPts val="0"/>
              </a:spcAft>
              <a:buSzPct val="145000"/>
              <a:buChar char="•"/>
            </a:pPr>
            <a:r>
              <a:rPr lang="lt-LT" dirty="0"/>
              <a:t>Švytuoklė → sunkio jėga</a:t>
            </a:r>
            <a:endParaRPr dirty="0"/>
          </a:p>
          <a:p>
            <a:pPr marL="285750" lvl="0" indent="-81344" algn="l" rtl="0">
              <a:spcBef>
                <a:spcPts val="1044"/>
              </a:spcBef>
              <a:spcAft>
                <a:spcPts val="0"/>
              </a:spcAft>
              <a:buSzPct val="145000"/>
              <a:buNone/>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8"/>
          <p:cNvSpPr txBox="1">
            <a:spLocks noGrp="1"/>
          </p:cNvSpPr>
          <p:nvPr>
            <p:ph type="title"/>
          </p:nvPr>
        </p:nvSpPr>
        <p:spPr>
          <a:xfrm>
            <a:off x="968685" y="533899"/>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000"/>
              <a:buFont typeface="Corbel"/>
              <a:buNone/>
            </a:pPr>
            <a:r>
              <a:rPr lang="lt-LT" b="1"/>
              <a:t>Svyravimų grafikai</a:t>
            </a:r>
            <a:br>
              <a:rPr lang="lt-LT" b="1"/>
            </a:br>
            <a:endParaRPr/>
          </a:p>
        </p:txBody>
      </p:sp>
      <p:sp>
        <p:nvSpPr>
          <p:cNvPr id="196" name="Google Shape;196;p8"/>
          <p:cNvSpPr txBox="1">
            <a:spLocks noGrp="1"/>
          </p:cNvSpPr>
          <p:nvPr>
            <p:ph type="body" idx="1"/>
          </p:nvPr>
        </p:nvSpPr>
        <p:spPr>
          <a:xfrm>
            <a:off x="933822" y="1842746"/>
            <a:ext cx="7704667" cy="2648572"/>
          </a:xfrm>
          <a:prstGeom prst="rect">
            <a:avLst/>
          </a:prstGeom>
          <a:noFill/>
          <a:ln>
            <a:noFill/>
          </a:ln>
        </p:spPr>
        <p:txBody>
          <a:bodyPr spcFirstLastPara="1" wrap="square" lIns="91425" tIns="45700" rIns="91425" bIns="45700" anchor="ctr" anchorCtr="0">
            <a:normAutofit fontScale="92500" lnSpcReduction="10000"/>
          </a:bodyPr>
          <a:lstStyle/>
          <a:p>
            <a:pPr marL="285750" lvl="0" indent="-285750" algn="l" rtl="0">
              <a:spcBef>
                <a:spcPts val="0"/>
              </a:spcBef>
              <a:spcAft>
                <a:spcPts val="0"/>
              </a:spcAft>
              <a:buSzPct val="145000"/>
              <a:buChar char="•"/>
            </a:pPr>
            <a:r>
              <a:rPr lang="lt-LT" b="1" dirty="0"/>
              <a:t>Žymėjimai:</a:t>
            </a:r>
            <a:endParaRPr dirty="0"/>
          </a:p>
          <a:p>
            <a:pPr marL="285750" lvl="0" indent="-285750" algn="l" rtl="0">
              <a:spcBef>
                <a:spcPts val="1044"/>
              </a:spcBef>
              <a:spcAft>
                <a:spcPts val="0"/>
              </a:spcAft>
              <a:buSzPct val="145000"/>
              <a:buChar char="•"/>
            </a:pPr>
            <a:r>
              <a:rPr lang="lt-LT" b="1" dirty="0"/>
              <a:t>x(t)</a:t>
            </a:r>
            <a:r>
              <a:rPr lang="lt-LT" dirty="0"/>
              <a:t> – kūno padėtis (poslinkis) laiko momentu </a:t>
            </a:r>
            <a:r>
              <a:rPr lang="lt-LT" i="1" dirty="0"/>
              <a:t>t</a:t>
            </a:r>
            <a:endParaRPr dirty="0"/>
          </a:p>
          <a:p>
            <a:pPr marL="285750" lvl="0" indent="-285750" algn="l" rtl="0">
              <a:spcBef>
                <a:spcPts val="1044"/>
              </a:spcBef>
              <a:spcAft>
                <a:spcPts val="0"/>
              </a:spcAft>
              <a:buSzPct val="145000"/>
              <a:buChar char="•"/>
            </a:pPr>
            <a:r>
              <a:rPr lang="lt-LT" b="1" dirty="0"/>
              <a:t>A</a:t>
            </a:r>
            <a:r>
              <a:rPr lang="lt-LT" dirty="0"/>
              <a:t> – amplitudė (didžiausias nuokrypis)</a:t>
            </a:r>
            <a:endParaRPr dirty="0"/>
          </a:p>
          <a:p>
            <a:pPr marL="285750" lvl="0" indent="-285750" algn="l" rtl="0">
              <a:spcBef>
                <a:spcPts val="1044"/>
              </a:spcBef>
              <a:spcAft>
                <a:spcPts val="0"/>
              </a:spcAft>
              <a:buSzPct val="145000"/>
              <a:buChar char="•"/>
            </a:pPr>
            <a:r>
              <a:rPr lang="lt-LT" b="1" dirty="0"/>
              <a:t>ω</a:t>
            </a:r>
            <a:r>
              <a:rPr lang="lt-LT" dirty="0"/>
              <a:t> – kampinis dažnis</a:t>
            </a:r>
            <a:endParaRPr dirty="0"/>
          </a:p>
          <a:p>
            <a:pPr marL="285750" lvl="0" indent="-285750" algn="l" rtl="0">
              <a:spcBef>
                <a:spcPts val="1044"/>
              </a:spcBef>
              <a:spcAft>
                <a:spcPts val="0"/>
              </a:spcAft>
              <a:buSzPct val="145000"/>
              <a:buChar char="•"/>
            </a:pPr>
            <a:r>
              <a:rPr lang="lt-LT" b="1" dirty="0"/>
              <a:t>t</a:t>
            </a:r>
            <a:r>
              <a:rPr lang="lt-LT" dirty="0"/>
              <a:t> – laikas</a:t>
            </a:r>
          </a:p>
          <a:p>
            <a:pPr marL="285750" lvl="0" indent="-285750" algn="l" rtl="0">
              <a:spcBef>
                <a:spcPts val="1044"/>
              </a:spcBef>
              <a:spcAft>
                <a:spcPts val="0"/>
              </a:spcAft>
              <a:buSzPct val="145000"/>
              <a:buChar char="•"/>
            </a:pPr>
            <a:r>
              <a:rPr lang="lt-LT" b="1" dirty="0"/>
              <a:t>φ (fi)</a:t>
            </a:r>
            <a:r>
              <a:rPr lang="lt-LT" dirty="0"/>
              <a:t> – pradinė fazė</a:t>
            </a:r>
            <a:endParaRPr dirty="0"/>
          </a:p>
          <a:p>
            <a:pPr marL="285750" lvl="0" indent="-81344" algn="l" rtl="0">
              <a:spcBef>
                <a:spcPts val="1044"/>
              </a:spcBef>
              <a:spcAft>
                <a:spcPts val="0"/>
              </a:spcAft>
              <a:buSzPct val="145000"/>
              <a:buNone/>
            </a:pPr>
            <a:endParaRPr dirty="0"/>
          </a:p>
        </p:txBody>
      </p:sp>
      <p:pic>
        <p:nvPicPr>
          <p:cNvPr id="197" name="Google Shape;197;p8"/>
          <p:cNvPicPr preferRelativeResize="0"/>
          <p:nvPr/>
        </p:nvPicPr>
        <p:blipFill rotWithShape="1">
          <a:blip r:embed="rId3">
            <a:alphaModFix/>
          </a:blip>
          <a:srcRect/>
          <a:stretch/>
        </p:blipFill>
        <p:spPr>
          <a:xfrm>
            <a:off x="4113431" y="4029202"/>
            <a:ext cx="4525058" cy="2219293"/>
          </a:xfrm>
          <a:prstGeom prst="rect">
            <a:avLst/>
          </a:prstGeom>
          <a:noFill/>
          <a:ln>
            <a:noFill/>
          </a:ln>
          <a:effectLst>
            <a:outerShdw blurRad="76200" dist="95250" dir="10500000" sx="97000" sy="23000" kx="900000" algn="br" rotWithShape="0">
              <a:srgbClr val="000000">
                <a:alpha val="2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9"/>
          <p:cNvSpPr txBox="1">
            <a:spLocks noGrp="1"/>
          </p:cNvSpPr>
          <p:nvPr>
            <p:ph type="title"/>
          </p:nvPr>
        </p:nvSpPr>
        <p:spPr>
          <a:xfrm>
            <a:off x="2536723" y="314227"/>
            <a:ext cx="4773121" cy="656303"/>
          </a:xfrm>
          <a:prstGeom prst="rect">
            <a:avLst/>
          </a:prstGeom>
          <a:noFill/>
          <a:ln>
            <a:noFill/>
          </a:ln>
        </p:spPr>
        <p:txBody>
          <a:bodyPr spcFirstLastPara="1" wrap="square" lIns="91425" tIns="45700" rIns="91425" bIns="45700" anchor="b" anchorCtr="0">
            <a:normAutofit fontScale="90000"/>
          </a:bodyPr>
          <a:lstStyle/>
          <a:p>
            <a:pPr marL="0" lvl="0" indent="0" algn="r" rtl="0">
              <a:spcBef>
                <a:spcPts val="0"/>
              </a:spcBef>
              <a:spcAft>
                <a:spcPts val="0"/>
              </a:spcAft>
              <a:buClr>
                <a:schemeClr val="dk1"/>
              </a:buClr>
              <a:buSzPct val="100000"/>
              <a:buFont typeface="Corbel"/>
              <a:buNone/>
            </a:pPr>
            <a:r>
              <a:rPr lang="lt-LT"/>
              <a:t>Spyruoklinės svyruoklės</a:t>
            </a:r>
            <a:endParaRPr/>
          </a:p>
        </p:txBody>
      </p:sp>
      <p:sp>
        <p:nvSpPr>
          <p:cNvPr id="203" name="Google Shape;203;p9"/>
          <p:cNvSpPr txBox="1">
            <a:spLocks noGrp="1"/>
          </p:cNvSpPr>
          <p:nvPr>
            <p:ph type="body" idx="1"/>
          </p:nvPr>
        </p:nvSpPr>
        <p:spPr>
          <a:xfrm>
            <a:off x="1222099" y="1789799"/>
            <a:ext cx="6699802" cy="860400"/>
          </a:xfrm>
          <a:prstGeom prst="rect">
            <a:avLst/>
          </a:prstGeom>
          <a:noFill/>
          <a:ln>
            <a:noFill/>
          </a:ln>
        </p:spPr>
        <p:txBody>
          <a:bodyPr spcFirstLastPara="1" wrap="square" lIns="91425" tIns="45700" rIns="91425" bIns="45700" anchor="t" anchorCtr="0">
            <a:normAutofit/>
          </a:bodyPr>
          <a:lstStyle/>
          <a:p>
            <a:pPr marL="342900" lvl="0" indent="-342900" algn="r" rtl="0">
              <a:spcBef>
                <a:spcPts val="0"/>
              </a:spcBef>
              <a:spcAft>
                <a:spcPts val="0"/>
              </a:spcAft>
              <a:buSzPts val="2900"/>
              <a:buFont typeface="Arial"/>
              <a:buChar char="•"/>
            </a:pPr>
            <a:r>
              <a:rPr lang="lt-LT"/>
              <a:t>Spyruoklinės svyruoklės – ant spyruoklės pakabinta masė </a:t>
            </a:r>
            <a:endParaRPr/>
          </a:p>
        </p:txBody>
      </p:sp>
      <p:pic>
        <p:nvPicPr>
          <p:cNvPr id="204" name="Google Shape;204;p9"/>
          <p:cNvPicPr preferRelativeResize="0"/>
          <p:nvPr/>
        </p:nvPicPr>
        <p:blipFill rotWithShape="1">
          <a:blip r:embed="rId3">
            <a:alphaModFix/>
          </a:blip>
          <a:srcRect/>
          <a:stretch/>
        </p:blipFill>
        <p:spPr>
          <a:xfrm>
            <a:off x="1413282" y="2853813"/>
            <a:ext cx="3158718" cy="322934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0"/>
          <p:cNvSpPr txBox="1">
            <a:spLocks noGrp="1"/>
          </p:cNvSpPr>
          <p:nvPr>
            <p:ph type="title"/>
          </p:nvPr>
        </p:nvSpPr>
        <p:spPr>
          <a:xfrm>
            <a:off x="2517938" y="346587"/>
            <a:ext cx="3978728" cy="683669"/>
          </a:xfrm>
          <a:prstGeom prst="rect">
            <a:avLst/>
          </a:prstGeom>
          <a:noFill/>
          <a:ln>
            <a:noFill/>
          </a:ln>
        </p:spPr>
        <p:txBody>
          <a:bodyPr spcFirstLastPara="1" wrap="square" lIns="91425" tIns="45700" rIns="91425" bIns="45700" anchor="b" anchorCtr="0">
            <a:normAutofit fontScale="90000"/>
          </a:bodyPr>
          <a:lstStyle/>
          <a:p>
            <a:pPr marL="0" lvl="0" indent="0" algn="r" rtl="0">
              <a:spcBef>
                <a:spcPts val="0"/>
              </a:spcBef>
              <a:spcAft>
                <a:spcPts val="0"/>
              </a:spcAft>
              <a:buClr>
                <a:schemeClr val="dk1"/>
              </a:buClr>
              <a:buSzPct val="100000"/>
              <a:buFont typeface="Corbel"/>
              <a:buNone/>
            </a:pPr>
            <a:r>
              <a:rPr lang="lt-LT"/>
              <a:t>Apibendrinimas</a:t>
            </a:r>
            <a:endParaRPr/>
          </a:p>
        </p:txBody>
      </p:sp>
      <p:sp>
        <p:nvSpPr>
          <p:cNvPr id="210" name="Google Shape;210;p10"/>
          <p:cNvSpPr txBox="1">
            <a:spLocks noGrp="1"/>
          </p:cNvSpPr>
          <p:nvPr>
            <p:ph type="body" idx="1"/>
          </p:nvPr>
        </p:nvSpPr>
        <p:spPr>
          <a:xfrm>
            <a:off x="1389688" y="2551471"/>
            <a:ext cx="5106978" cy="228149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2900"/>
              <a:buFont typeface="Arial"/>
              <a:buChar char="•"/>
            </a:pPr>
            <a:r>
              <a:rPr lang="lt-LT"/>
              <a:t>Laisvieji svyravimai vyksta be išorinių jėgų</a:t>
            </a:r>
            <a:endParaRPr/>
          </a:p>
          <a:p>
            <a:pPr marL="342900" lvl="0" indent="-342900" algn="l" rtl="0">
              <a:spcBef>
                <a:spcPts val="1000"/>
              </a:spcBef>
              <a:spcAft>
                <a:spcPts val="0"/>
              </a:spcAft>
              <a:buSzPts val="2900"/>
              <a:buFont typeface="Arial"/>
              <a:buChar char="•"/>
            </a:pPr>
            <a:r>
              <a:rPr lang="lt-LT"/>
              <a:t>Juos lemia grąžinamoji jėga ir inercija</a:t>
            </a:r>
            <a:endParaRPr/>
          </a:p>
          <a:p>
            <a:pPr marL="342900" lvl="0" indent="-342900" algn="l" rtl="0">
              <a:spcBef>
                <a:spcPts val="1000"/>
              </a:spcBef>
              <a:spcAft>
                <a:spcPts val="0"/>
              </a:spcAft>
              <a:buSzPts val="2900"/>
              <a:buFont typeface="Arial"/>
              <a:buChar char="•"/>
            </a:pPr>
            <a:r>
              <a:rPr lang="lt-LT"/>
              <a:t>Energija neišnyksta, tik keičia formą </a:t>
            </a:r>
            <a:endParaRPr/>
          </a:p>
          <a:p>
            <a:pPr marL="342900" lvl="0" indent="-342900" algn="l" rtl="0">
              <a:spcBef>
                <a:spcPts val="1000"/>
              </a:spcBef>
              <a:spcAft>
                <a:spcPts val="0"/>
              </a:spcAft>
              <a:buSzPts val="2900"/>
              <a:buFont typeface="Arial"/>
              <a:buChar char="•"/>
            </a:pPr>
            <a:r>
              <a:rPr lang="lt-LT"/>
              <a:t>E=const (idealiu atveju)</a:t>
            </a:r>
            <a:endParaRPr/>
          </a:p>
          <a:p>
            <a:pPr marL="342900" lvl="0" indent="-342900" algn="l" rtl="0">
              <a:spcBef>
                <a:spcPts val="1000"/>
              </a:spcBef>
              <a:spcAft>
                <a:spcPts val="0"/>
              </a:spcAft>
              <a:buSzPts val="2900"/>
              <a:buFont typeface="Arial"/>
              <a:buChar char="•"/>
            </a:pPr>
            <a:r>
              <a:rPr lang="lt-LT"/>
              <a:t>Svyravimas yra periodinis procesas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1"/>
          <p:cNvSpPr txBox="1">
            <a:spLocks noGrp="1"/>
          </p:cNvSpPr>
          <p:nvPr>
            <p:ph type="title"/>
          </p:nvPr>
        </p:nvSpPr>
        <p:spPr>
          <a:xfrm>
            <a:off x="719666" y="2438400"/>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orbel"/>
              <a:buNone/>
            </a:pPr>
            <a:r>
              <a:rPr lang="lt-LT" sz="4400"/>
              <a:t>Testas</a:t>
            </a:r>
            <a:endParaRPr sz="4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2"/>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200"/>
              <a:buFont typeface="Corbel"/>
              <a:buNone/>
            </a:pPr>
            <a:r>
              <a:rPr lang="lt-LT" sz="3200"/>
              <a:t>1. Kas yra mechaninis svyravimas?</a:t>
            </a:r>
            <a:endParaRPr/>
          </a:p>
        </p:txBody>
      </p:sp>
      <p:sp>
        <p:nvSpPr>
          <p:cNvPr id="221" name="Google Shape;221;p12"/>
          <p:cNvSpPr txBox="1">
            <a:spLocks noGrp="1"/>
          </p:cNvSpPr>
          <p:nvPr>
            <p:ph type="body" idx="1"/>
          </p:nvPr>
        </p:nvSpPr>
        <p:spPr>
          <a:xfrm>
            <a:off x="982133" y="2667000"/>
            <a:ext cx="7704667" cy="3332816"/>
          </a:xfrm>
          <a:prstGeom prst="rect">
            <a:avLst/>
          </a:prstGeom>
          <a:noFill/>
          <a:ln>
            <a:noFill/>
          </a:ln>
        </p:spPr>
        <p:txBody>
          <a:bodyPr spcFirstLastPara="1" wrap="square" lIns="91425" tIns="45700" rIns="91425" bIns="45700" anchor="ctr" anchorCtr="0">
            <a:normAutofit/>
          </a:bodyPr>
          <a:lstStyle/>
          <a:p>
            <a:pPr marL="285750" lvl="0" indent="-285750" algn="l" rtl="0">
              <a:spcBef>
                <a:spcPts val="0"/>
              </a:spcBef>
              <a:spcAft>
                <a:spcPts val="0"/>
              </a:spcAft>
              <a:buSzPts val="3480"/>
              <a:buChar char="•"/>
            </a:pPr>
            <a:r>
              <a:rPr lang="lt-LT"/>
              <a:t>A) Judėjimas tiesia linija pastoviu greičiu</a:t>
            </a:r>
            <a:endParaRPr/>
          </a:p>
          <a:p>
            <a:pPr marL="285750" lvl="0" indent="-285750" algn="l" rtl="0">
              <a:spcBef>
                <a:spcPts val="1080"/>
              </a:spcBef>
              <a:spcAft>
                <a:spcPts val="0"/>
              </a:spcAft>
              <a:buSzPts val="3480"/>
              <a:buChar char="•"/>
            </a:pPr>
            <a:r>
              <a:rPr lang="lt-LT"/>
              <a:t>B) Periodinis judėjimas aplink pusiausvyros padėtį</a:t>
            </a:r>
            <a:endParaRPr/>
          </a:p>
          <a:p>
            <a:pPr marL="285750" lvl="0" indent="-285750" algn="l" rtl="0">
              <a:spcBef>
                <a:spcPts val="1080"/>
              </a:spcBef>
              <a:spcAft>
                <a:spcPts val="0"/>
              </a:spcAft>
              <a:buSzPts val="3480"/>
              <a:buChar char="•"/>
            </a:pPr>
            <a:r>
              <a:rPr lang="lt-LT"/>
              <a:t>C) Atsitiktinis judėjimas erdvėje</a:t>
            </a:r>
            <a:endParaRPr/>
          </a:p>
          <a:p>
            <a:pPr marL="285750" lvl="0" indent="-285750" algn="l" rtl="0">
              <a:spcBef>
                <a:spcPts val="1080"/>
              </a:spcBef>
              <a:spcAft>
                <a:spcPts val="0"/>
              </a:spcAft>
              <a:buSzPts val="3480"/>
              <a:buChar char="•"/>
            </a:pPr>
            <a:r>
              <a:rPr lang="lt-LT"/>
              <a:t>D) Judėjimas tik žemyn dėl gravitacijos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3"/>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200"/>
              <a:buFont typeface="Corbel"/>
              <a:buNone/>
            </a:pPr>
            <a:r>
              <a:rPr lang="lt-LT" sz="3200"/>
              <a:t>2. Kuri iš šių yra mechaninių svyravimų rūšis?</a:t>
            </a:r>
            <a:endParaRPr sz="3200"/>
          </a:p>
        </p:txBody>
      </p:sp>
      <p:sp>
        <p:nvSpPr>
          <p:cNvPr id="227" name="Google Shape;227;p13"/>
          <p:cNvSpPr txBox="1">
            <a:spLocks noGrp="1"/>
          </p:cNvSpPr>
          <p:nvPr>
            <p:ph type="body" idx="1"/>
          </p:nvPr>
        </p:nvSpPr>
        <p:spPr>
          <a:xfrm>
            <a:off x="982133" y="2667000"/>
            <a:ext cx="7704667" cy="3332816"/>
          </a:xfrm>
          <a:prstGeom prst="rect">
            <a:avLst/>
          </a:prstGeom>
          <a:noFill/>
          <a:ln>
            <a:noFill/>
          </a:ln>
        </p:spPr>
        <p:txBody>
          <a:bodyPr spcFirstLastPara="1" wrap="square" lIns="91425" tIns="45700" rIns="91425" bIns="45700" anchor="ctr" anchorCtr="0">
            <a:normAutofit/>
          </a:bodyPr>
          <a:lstStyle/>
          <a:p>
            <a:pPr marL="285750" lvl="0" indent="-285750" algn="l" rtl="0">
              <a:spcBef>
                <a:spcPts val="0"/>
              </a:spcBef>
              <a:spcAft>
                <a:spcPts val="0"/>
              </a:spcAft>
              <a:buSzPts val="3480"/>
              <a:buChar char="•"/>
            </a:pPr>
            <a:r>
              <a:rPr lang="lt-LT"/>
              <a:t>A) Tolygus judėjimas</a:t>
            </a:r>
            <a:endParaRPr/>
          </a:p>
          <a:p>
            <a:pPr marL="285750" lvl="0" indent="-285750" algn="l" rtl="0">
              <a:spcBef>
                <a:spcPts val="1080"/>
              </a:spcBef>
              <a:spcAft>
                <a:spcPts val="0"/>
              </a:spcAft>
              <a:buSzPts val="3480"/>
              <a:buChar char="•"/>
            </a:pPr>
            <a:r>
              <a:rPr lang="lt-LT"/>
              <a:t>B) Netolygus judėjimas</a:t>
            </a:r>
            <a:endParaRPr/>
          </a:p>
          <a:p>
            <a:pPr marL="285750" lvl="0" indent="-285750" algn="l" rtl="0">
              <a:spcBef>
                <a:spcPts val="1080"/>
              </a:spcBef>
              <a:spcAft>
                <a:spcPts val="0"/>
              </a:spcAft>
              <a:buSzPts val="3480"/>
              <a:buChar char="•"/>
            </a:pPr>
            <a:r>
              <a:rPr lang="lt-LT"/>
              <a:t>C) Laisvieji svyravimai</a:t>
            </a:r>
            <a:endParaRPr/>
          </a:p>
          <a:p>
            <a:pPr marL="285750" lvl="0" indent="-285750" algn="l" rtl="0">
              <a:spcBef>
                <a:spcPts val="1080"/>
              </a:spcBef>
              <a:spcAft>
                <a:spcPts val="0"/>
              </a:spcAft>
              <a:buSzPts val="3480"/>
              <a:buChar char="•"/>
            </a:pPr>
            <a:r>
              <a:rPr lang="lt-LT"/>
              <a:t>D) Sukamasis judėjimas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4"/>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200"/>
              <a:buFont typeface="Corbel"/>
              <a:buNone/>
            </a:pPr>
            <a:r>
              <a:rPr lang="lt-LT" sz="3200"/>
              <a:t>3. Kas būdinga laisviesiems svyravimams?</a:t>
            </a:r>
            <a:endParaRPr/>
          </a:p>
        </p:txBody>
      </p:sp>
      <p:sp>
        <p:nvSpPr>
          <p:cNvPr id="233" name="Google Shape;233;p14"/>
          <p:cNvSpPr txBox="1">
            <a:spLocks noGrp="1"/>
          </p:cNvSpPr>
          <p:nvPr>
            <p:ph type="body" idx="1"/>
          </p:nvPr>
        </p:nvSpPr>
        <p:spPr>
          <a:xfrm>
            <a:off x="982133" y="2667000"/>
            <a:ext cx="7704667" cy="3332816"/>
          </a:xfrm>
          <a:prstGeom prst="rect">
            <a:avLst/>
          </a:prstGeom>
          <a:noFill/>
          <a:ln>
            <a:noFill/>
          </a:ln>
        </p:spPr>
        <p:txBody>
          <a:bodyPr spcFirstLastPara="1" wrap="square" lIns="91425" tIns="45700" rIns="91425" bIns="45700" anchor="ctr" anchorCtr="0">
            <a:normAutofit/>
          </a:bodyPr>
          <a:lstStyle/>
          <a:p>
            <a:pPr marL="285750" lvl="0" indent="-285750" algn="l" rtl="0">
              <a:spcBef>
                <a:spcPts val="0"/>
              </a:spcBef>
              <a:spcAft>
                <a:spcPts val="0"/>
              </a:spcAft>
              <a:buSzPts val="3480"/>
              <a:buChar char="•"/>
            </a:pPr>
            <a:r>
              <a:rPr lang="lt-LT"/>
              <a:t>A) Veikia išorinė periodinė jėga</a:t>
            </a:r>
            <a:endParaRPr/>
          </a:p>
          <a:p>
            <a:pPr marL="285750" lvl="0" indent="-285750" algn="l" rtl="0">
              <a:spcBef>
                <a:spcPts val="1080"/>
              </a:spcBef>
              <a:spcAft>
                <a:spcPts val="0"/>
              </a:spcAft>
              <a:buSzPts val="3480"/>
              <a:buChar char="•"/>
            </a:pPr>
            <a:r>
              <a:rPr lang="lt-LT"/>
              <a:t>B) Sistema svyruoja pati po pradinio poveikio</a:t>
            </a:r>
            <a:endParaRPr/>
          </a:p>
          <a:p>
            <a:pPr marL="285750" lvl="0" indent="-285750" algn="l" rtl="0">
              <a:spcBef>
                <a:spcPts val="1080"/>
              </a:spcBef>
              <a:spcAft>
                <a:spcPts val="0"/>
              </a:spcAft>
              <a:buSzPts val="3480"/>
              <a:buChar char="•"/>
            </a:pPr>
            <a:r>
              <a:rPr lang="lt-LT"/>
              <a:t>C) Greitis nuolat didėja</a:t>
            </a:r>
            <a:endParaRPr/>
          </a:p>
          <a:p>
            <a:pPr marL="285750" lvl="0" indent="-285750" algn="l" rtl="0">
              <a:spcBef>
                <a:spcPts val="1080"/>
              </a:spcBef>
              <a:spcAft>
                <a:spcPts val="0"/>
              </a:spcAft>
              <a:buSzPts val="3480"/>
              <a:buChar char="•"/>
            </a:pPr>
            <a:r>
              <a:rPr lang="lt-LT"/>
              <a:t>D) Judėjimas vyksta tik viena kryptimi</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5"/>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200"/>
              <a:buFont typeface="Corbel"/>
              <a:buNone/>
            </a:pPr>
            <a:r>
              <a:rPr lang="lt-LT" sz="3200"/>
              <a:t>4. Kokia yra pagrindinė sąlyga laisviesiems svyravimams atsirasti?</a:t>
            </a:r>
            <a:endParaRPr sz="3200"/>
          </a:p>
        </p:txBody>
      </p:sp>
      <p:sp>
        <p:nvSpPr>
          <p:cNvPr id="239" name="Google Shape;239;p15"/>
          <p:cNvSpPr txBox="1">
            <a:spLocks noGrp="1"/>
          </p:cNvSpPr>
          <p:nvPr>
            <p:ph type="body" idx="1"/>
          </p:nvPr>
        </p:nvSpPr>
        <p:spPr>
          <a:xfrm>
            <a:off x="982133" y="2667000"/>
            <a:ext cx="7704667" cy="3332816"/>
          </a:xfrm>
          <a:prstGeom prst="rect">
            <a:avLst/>
          </a:prstGeom>
          <a:noFill/>
          <a:ln>
            <a:noFill/>
          </a:ln>
        </p:spPr>
        <p:txBody>
          <a:bodyPr spcFirstLastPara="1" wrap="square" lIns="91425" tIns="45700" rIns="91425" bIns="45700" anchor="ctr" anchorCtr="0">
            <a:normAutofit/>
          </a:bodyPr>
          <a:lstStyle/>
          <a:p>
            <a:pPr marL="285750" lvl="0" indent="-285750" algn="l" rtl="0">
              <a:spcBef>
                <a:spcPts val="0"/>
              </a:spcBef>
              <a:spcAft>
                <a:spcPts val="0"/>
              </a:spcAft>
              <a:buSzPts val="3480"/>
              <a:buChar char="•"/>
            </a:pPr>
            <a:r>
              <a:rPr lang="lt-LT"/>
              <a:t>A) Nuolatinė išorinė jėga</a:t>
            </a:r>
            <a:endParaRPr/>
          </a:p>
          <a:p>
            <a:pPr marL="285750" lvl="0" indent="-285750" algn="l" rtl="0">
              <a:spcBef>
                <a:spcPts val="1080"/>
              </a:spcBef>
              <a:spcAft>
                <a:spcPts val="0"/>
              </a:spcAft>
              <a:buSzPts val="3480"/>
              <a:buChar char="•"/>
            </a:pPr>
            <a:r>
              <a:rPr lang="lt-LT"/>
              <a:t>B) Kūnas turi būti ramybės būsenoje</a:t>
            </a:r>
            <a:endParaRPr/>
          </a:p>
          <a:p>
            <a:pPr marL="285750" lvl="0" indent="-285750" algn="l" rtl="0">
              <a:spcBef>
                <a:spcPts val="1080"/>
              </a:spcBef>
              <a:spcAft>
                <a:spcPts val="0"/>
              </a:spcAft>
              <a:buSzPts val="3480"/>
              <a:buChar char="•"/>
            </a:pPr>
            <a:r>
              <a:rPr lang="lt-LT"/>
              <a:t>C) Sistema turi būti išvesta iš pusiausvyros ir paleista</a:t>
            </a:r>
            <a:endParaRPr/>
          </a:p>
          <a:p>
            <a:pPr marL="285750" lvl="0" indent="-285750" algn="l" rtl="0">
              <a:spcBef>
                <a:spcPts val="1080"/>
              </a:spcBef>
              <a:spcAft>
                <a:spcPts val="0"/>
              </a:spcAft>
              <a:buSzPts val="3480"/>
              <a:buChar char="•"/>
            </a:pPr>
            <a:r>
              <a:rPr lang="lt-LT"/>
              <a:t>D) Kūnas turi judėti ratu</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6"/>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200"/>
              <a:buFont typeface="Corbel"/>
              <a:buNone/>
            </a:pPr>
            <a:r>
              <a:rPr lang="lt-LT" sz="3200"/>
              <a:t>5. Kas yra pusiausvyros padėtis?</a:t>
            </a:r>
            <a:endParaRPr sz="3200"/>
          </a:p>
        </p:txBody>
      </p:sp>
      <p:sp>
        <p:nvSpPr>
          <p:cNvPr id="245" name="Google Shape;245;p16"/>
          <p:cNvSpPr txBox="1">
            <a:spLocks noGrp="1"/>
          </p:cNvSpPr>
          <p:nvPr>
            <p:ph type="body" idx="1"/>
          </p:nvPr>
        </p:nvSpPr>
        <p:spPr>
          <a:xfrm>
            <a:off x="982133" y="2667000"/>
            <a:ext cx="7704667" cy="3332816"/>
          </a:xfrm>
          <a:prstGeom prst="rect">
            <a:avLst/>
          </a:prstGeom>
          <a:noFill/>
          <a:ln>
            <a:noFill/>
          </a:ln>
        </p:spPr>
        <p:txBody>
          <a:bodyPr spcFirstLastPara="1" wrap="square" lIns="91425" tIns="45700" rIns="91425" bIns="45700" anchor="ctr" anchorCtr="0">
            <a:normAutofit/>
          </a:bodyPr>
          <a:lstStyle/>
          <a:p>
            <a:pPr marL="285750" lvl="0" indent="-285750" algn="l" rtl="0">
              <a:spcBef>
                <a:spcPts val="0"/>
              </a:spcBef>
              <a:spcAft>
                <a:spcPts val="0"/>
              </a:spcAft>
              <a:buSzPts val="3480"/>
              <a:buChar char="•"/>
            </a:pPr>
            <a:r>
              <a:rPr lang="lt-LT"/>
              <a:t>A) Taškas, kuriame greitis didžiausias</a:t>
            </a:r>
            <a:endParaRPr/>
          </a:p>
          <a:p>
            <a:pPr marL="285750" lvl="0" indent="-285750" algn="l" rtl="0">
              <a:spcBef>
                <a:spcPts val="1080"/>
              </a:spcBef>
              <a:spcAft>
                <a:spcPts val="0"/>
              </a:spcAft>
              <a:buSzPts val="3480"/>
              <a:buChar char="•"/>
            </a:pPr>
            <a:r>
              <a:rPr lang="lt-LT"/>
              <a:t>B) Taškas, kuriame jėgų suma lygi nuliui</a:t>
            </a:r>
            <a:endParaRPr/>
          </a:p>
          <a:p>
            <a:pPr marL="285750" lvl="0" indent="-285750" algn="l" rtl="0">
              <a:spcBef>
                <a:spcPts val="1080"/>
              </a:spcBef>
              <a:spcAft>
                <a:spcPts val="0"/>
              </a:spcAft>
              <a:buSzPts val="3480"/>
              <a:buChar char="•"/>
            </a:pPr>
            <a:r>
              <a:rPr lang="lt-LT"/>
              <a:t>C) Taškas, kuriame pagreitis didžiausias</a:t>
            </a:r>
            <a:endParaRPr/>
          </a:p>
          <a:p>
            <a:pPr marL="285750" lvl="0" indent="-285750" algn="l" rtl="0">
              <a:spcBef>
                <a:spcPts val="1080"/>
              </a:spcBef>
              <a:spcAft>
                <a:spcPts val="0"/>
              </a:spcAft>
              <a:buSzPts val="3480"/>
              <a:buChar char="•"/>
            </a:pPr>
            <a:r>
              <a:rPr lang="lt-LT"/>
              <a:t>D) Taškas, kuriame kūnas sustoja visam laikui</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17"/>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600"/>
              <a:buFont typeface="Corbel"/>
              <a:buNone/>
            </a:pPr>
            <a:r>
              <a:rPr lang="lt-LT" sz="3600"/>
              <a:t>6. Kuri jėga sukelia svyravimus grįžtant į pusiausvyros padėtį?</a:t>
            </a:r>
            <a:endParaRPr sz="3600"/>
          </a:p>
        </p:txBody>
      </p:sp>
      <p:sp>
        <p:nvSpPr>
          <p:cNvPr id="251" name="Google Shape;251;p17"/>
          <p:cNvSpPr txBox="1">
            <a:spLocks noGrp="1"/>
          </p:cNvSpPr>
          <p:nvPr>
            <p:ph type="body" idx="1"/>
          </p:nvPr>
        </p:nvSpPr>
        <p:spPr>
          <a:xfrm>
            <a:off x="982133" y="2667000"/>
            <a:ext cx="7704667" cy="3332816"/>
          </a:xfrm>
          <a:prstGeom prst="rect">
            <a:avLst/>
          </a:prstGeom>
          <a:noFill/>
          <a:ln>
            <a:noFill/>
          </a:ln>
        </p:spPr>
        <p:txBody>
          <a:bodyPr spcFirstLastPara="1" wrap="square" lIns="91425" tIns="45700" rIns="91425" bIns="45700" anchor="ctr" anchorCtr="0">
            <a:normAutofit/>
          </a:bodyPr>
          <a:lstStyle/>
          <a:p>
            <a:pPr marL="285750" lvl="0" indent="-285750" algn="l" rtl="0">
              <a:spcBef>
                <a:spcPts val="0"/>
              </a:spcBef>
              <a:spcAft>
                <a:spcPts val="0"/>
              </a:spcAft>
              <a:buSzPts val="3480"/>
              <a:buChar char="•"/>
            </a:pPr>
            <a:r>
              <a:rPr lang="lt-LT"/>
              <a:t>A) Trinties jėga</a:t>
            </a:r>
            <a:endParaRPr/>
          </a:p>
          <a:p>
            <a:pPr marL="285750" lvl="0" indent="-285750" algn="l" rtl="0">
              <a:spcBef>
                <a:spcPts val="1080"/>
              </a:spcBef>
              <a:spcAft>
                <a:spcPts val="0"/>
              </a:spcAft>
              <a:buSzPts val="3480"/>
              <a:buChar char="•"/>
            </a:pPr>
            <a:r>
              <a:rPr lang="lt-LT"/>
              <a:t>B) Išcentrinė jėga</a:t>
            </a:r>
            <a:endParaRPr/>
          </a:p>
          <a:p>
            <a:pPr marL="285750" lvl="0" indent="-285750" algn="l" rtl="0">
              <a:spcBef>
                <a:spcPts val="1080"/>
              </a:spcBef>
              <a:spcAft>
                <a:spcPts val="0"/>
              </a:spcAft>
              <a:buSzPts val="3480"/>
              <a:buChar char="•"/>
            </a:pPr>
            <a:r>
              <a:rPr lang="lt-LT"/>
              <a:t>C) Atstatomoji jėga</a:t>
            </a:r>
            <a:endParaRPr/>
          </a:p>
          <a:p>
            <a:pPr marL="285750" lvl="0" indent="-285750" algn="l" rtl="0">
              <a:spcBef>
                <a:spcPts val="1080"/>
              </a:spcBef>
              <a:spcAft>
                <a:spcPts val="0"/>
              </a:spcAft>
              <a:buSzPts val="3480"/>
              <a:buChar char="•"/>
            </a:pPr>
            <a:r>
              <a:rPr lang="lt-LT"/>
              <a:t>D) Svorio jėga</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18"/>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600"/>
              <a:buFont typeface="Corbel"/>
              <a:buNone/>
            </a:pPr>
            <a:r>
              <a:rPr lang="lt-LT" sz="3600"/>
              <a:t>7. Kaip vadinami svyravimai, kurių metu energija mažėja dėl trinties?</a:t>
            </a:r>
            <a:endParaRPr sz="3600"/>
          </a:p>
        </p:txBody>
      </p:sp>
      <p:sp>
        <p:nvSpPr>
          <p:cNvPr id="257" name="Google Shape;257;p18"/>
          <p:cNvSpPr txBox="1">
            <a:spLocks noGrp="1"/>
          </p:cNvSpPr>
          <p:nvPr>
            <p:ph type="body" idx="1"/>
          </p:nvPr>
        </p:nvSpPr>
        <p:spPr>
          <a:xfrm>
            <a:off x="982133" y="2667000"/>
            <a:ext cx="7704667" cy="3332816"/>
          </a:xfrm>
          <a:prstGeom prst="rect">
            <a:avLst/>
          </a:prstGeom>
          <a:noFill/>
          <a:ln>
            <a:noFill/>
          </a:ln>
        </p:spPr>
        <p:txBody>
          <a:bodyPr spcFirstLastPara="1" wrap="square" lIns="91425" tIns="45700" rIns="91425" bIns="45700" anchor="ctr" anchorCtr="0">
            <a:normAutofit/>
          </a:bodyPr>
          <a:lstStyle/>
          <a:p>
            <a:pPr marL="285750" lvl="0" indent="-285750" algn="l" rtl="0">
              <a:spcBef>
                <a:spcPts val="0"/>
              </a:spcBef>
              <a:spcAft>
                <a:spcPts val="0"/>
              </a:spcAft>
              <a:buSzPts val="3480"/>
              <a:buChar char="•"/>
            </a:pPr>
            <a:r>
              <a:rPr lang="lt-LT"/>
              <a:t>A) Harmoniniai</a:t>
            </a:r>
            <a:endParaRPr/>
          </a:p>
          <a:p>
            <a:pPr marL="285750" lvl="0" indent="-285750" algn="l" rtl="0">
              <a:spcBef>
                <a:spcPts val="1080"/>
              </a:spcBef>
              <a:spcAft>
                <a:spcPts val="0"/>
              </a:spcAft>
              <a:buSzPts val="3480"/>
              <a:buChar char="•"/>
            </a:pPr>
            <a:r>
              <a:rPr lang="lt-LT"/>
              <a:t>B) Laisvieji</a:t>
            </a:r>
            <a:endParaRPr/>
          </a:p>
          <a:p>
            <a:pPr marL="285750" lvl="0" indent="-285750" algn="l" rtl="0">
              <a:spcBef>
                <a:spcPts val="1080"/>
              </a:spcBef>
              <a:spcAft>
                <a:spcPts val="0"/>
              </a:spcAft>
              <a:buSzPts val="3480"/>
              <a:buChar char="•"/>
            </a:pPr>
            <a:r>
              <a:rPr lang="lt-LT"/>
              <a:t>C) Slopinami</a:t>
            </a:r>
            <a:endParaRPr/>
          </a:p>
          <a:p>
            <a:pPr marL="285750" lvl="0" indent="-285750" algn="l" rtl="0">
              <a:spcBef>
                <a:spcPts val="1080"/>
              </a:spcBef>
              <a:spcAft>
                <a:spcPts val="0"/>
              </a:spcAft>
              <a:buSzPts val="3480"/>
              <a:buChar char="•"/>
            </a:pPr>
            <a:r>
              <a:rPr lang="lt-LT"/>
              <a:t>D) Priverstiniai</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19"/>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200"/>
              <a:buFont typeface="Corbel"/>
              <a:buNone/>
            </a:pPr>
            <a:r>
              <a:rPr lang="lt-LT" sz="3200"/>
              <a:t>8. Koks dydis nusako vieno pilno svyravimo laiką?</a:t>
            </a:r>
            <a:endParaRPr/>
          </a:p>
        </p:txBody>
      </p:sp>
      <p:sp>
        <p:nvSpPr>
          <p:cNvPr id="263" name="Google Shape;263;p19"/>
          <p:cNvSpPr txBox="1">
            <a:spLocks noGrp="1"/>
          </p:cNvSpPr>
          <p:nvPr>
            <p:ph type="body" idx="1"/>
          </p:nvPr>
        </p:nvSpPr>
        <p:spPr>
          <a:xfrm>
            <a:off x="982133" y="2667000"/>
            <a:ext cx="7704667" cy="3332816"/>
          </a:xfrm>
          <a:prstGeom prst="rect">
            <a:avLst/>
          </a:prstGeom>
          <a:noFill/>
          <a:ln>
            <a:noFill/>
          </a:ln>
        </p:spPr>
        <p:txBody>
          <a:bodyPr spcFirstLastPara="1" wrap="square" lIns="91425" tIns="45700" rIns="91425" bIns="45700" anchor="ctr" anchorCtr="0">
            <a:normAutofit/>
          </a:bodyPr>
          <a:lstStyle/>
          <a:p>
            <a:pPr marL="285750" lvl="0" indent="-285750" algn="l" rtl="0">
              <a:spcBef>
                <a:spcPts val="0"/>
              </a:spcBef>
              <a:spcAft>
                <a:spcPts val="0"/>
              </a:spcAft>
              <a:buSzPts val="3480"/>
              <a:buChar char="•"/>
            </a:pPr>
            <a:r>
              <a:rPr lang="lt-LT"/>
              <a:t>A) Dažnis</a:t>
            </a:r>
            <a:endParaRPr/>
          </a:p>
          <a:p>
            <a:pPr marL="285750" lvl="0" indent="-285750" algn="l" rtl="0">
              <a:spcBef>
                <a:spcPts val="1080"/>
              </a:spcBef>
              <a:spcAft>
                <a:spcPts val="0"/>
              </a:spcAft>
              <a:buSzPts val="3480"/>
              <a:buChar char="•"/>
            </a:pPr>
            <a:r>
              <a:rPr lang="lt-LT"/>
              <a:t>B) Amplitudė</a:t>
            </a:r>
            <a:endParaRPr/>
          </a:p>
          <a:p>
            <a:pPr marL="285750" lvl="0" indent="-285750" algn="l" rtl="0">
              <a:spcBef>
                <a:spcPts val="1080"/>
              </a:spcBef>
              <a:spcAft>
                <a:spcPts val="0"/>
              </a:spcAft>
              <a:buSzPts val="3480"/>
              <a:buChar char="•"/>
            </a:pPr>
            <a:r>
              <a:rPr lang="lt-LT"/>
              <a:t>C) Periodas</a:t>
            </a:r>
            <a:endParaRPr/>
          </a:p>
          <a:p>
            <a:pPr marL="285750" lvl="0" indent="-285750" algn="l" rtl="0">
              <a:spcBef>
                <a:spcPts val="1080"/>
              </a:spcBef>
              <a:spcAft>
                <a:spcPts val="0"/>
              </a:spcAft>
              <a:buSzPts val="3480"/>
              <a:buChar char="•"/>
            </a:pPr>
            <a:r>
              <a:rPr lang="lt-LT"/>
              <a:t>D) Greitis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20"/>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600"/>
              <a:buFont typeface="Corbel"/>
              <a:buNone/>
            </a:pPr>
            <a:r>
              <a:rPr lang="lt-LT" sz="3600"/>
              <a:t>9. Kada svyravimai vadinami harmoniniais?</a:t>
            </a:r>
            <a:endParaRPr/>
          </a:p>
        </p:txBody>
      </p:sp>
      <p:sp>
        <p:nvSpPr>
          <p:cNvPr id="269" name="Google Shape;269;p20"/>
          <p:cNvSpPr txBox="1">
            <a:spLocks noGrp="1"/>
          </p:cNvSpPr>
          <p:nvPr>
            <p:ph type="body" idx="1"/>
          </p:nvPr>
        </p:nvSpPr>
        <p:spPr>
          <a:xfrm>
            <a:off x="982133" y="2667000"/>
            <a:ext cx="7704667" cy="3332816"/>
          </a:xfrm>
          <a:prstGeom prst="rect">
            <a:avLst/>
          </a:prstGeom>
          <a:noFill/>
          <a:ln>
            <a:noFill/>
          </a:ln>
        </p:spPr>
        <p:txBody>
          <a:bodyPr spcFirstLastPara="1" wrap="square" lIns="91425" tIns="45700" rIns="91425" bIns="45700" anchor="ctr" anchorCtr="0">
            <a:normAutofit/>
          </a:bodyPr>
          <a:lstStyle/>
          <a:p>
            <a:pPr marL="285750" lvl="0" indent="-285750" algn="l" rtl="0">
              <a:spcBef>
                <a:spcPts val="0"/>
              </a:spcBef>
              <a:spcAft>
                <a:spcPts val="0"/>
              </a:spcAft>
              <a:buSzPts val="3480"/>
              <a:buChar char="•"/>
            </a:pPr>
            <a:r>
              <a:rPr lang="lt-LT"/>
              <a:t>A) Kai judėjimas yra chaotiškas</a:t>
            </a:r>
            <a:endParaRPr/>
          </a:p>
          <a:p>
            <a:pPr marL="285750" lvl="0" indent="-285750" algn="l" rtl="0">
              <a:spcBef>
                <a:spcPts val="1080"/>
              </a:spcBef>
              <a:spcAft>
                <a:spcPts val="0"/>
              </a:spcAft>
              <a:buSzPts val="3480"/>
              <a:buChar char="•"/>
            </a:pPr>
            <a:r>
              <a:rPr lang="lt-LT"/>
              <a:t>B) Kai atstatomoji jėga proporcinga poslinkiui</a:t>
            </a:r>
            <a:endParaRPr/>
          </a:p>
          <a:p>
            <a:pPr marL="285750" lvl="0" indent="-285750" algn="l" rtl="0">
              <a:spcBef>
                <a:spcPts val="1080"/>
              </a:spcBef>
              <a:spcAft>
                <a:spcPts val="0"/>
              </a:spcAft>
              <a:buSzPts val="3480"/>
              <a:buChar char="•"/>
            </a:pPr>
            <a:r>
              <a:rPr lang="lt-LT"/>
              <a:t>C) Kai nėra jokių jėgų</a:t>
            </a:r>
            <a:endParaRPr/>
          </a:p>
          <a:p>
            <a:pPr marL="285750" lvl="0" indent="-285750" algn="l" rtl="0">
              <a:spcBef>
                <a:spcPts val="1080"/>
              </a:spcBef>
              <a:spcAft>
                <a:spcPts val="0"/>
              </a:spcAft>
              <a:buSzPts val="3480"/>
              <a:buChar char="•"/>
            </a:pPr>
            <a:r>
              <a:rPr lang="lt-LT"/>
              <a:t>D) Kai judėjimas vyksta tik vertikaliai</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1"/>
          <p:cNvSpPr txBox="1">
            <a:spLocks noGrp="1"/>
          </p:cNvSpPr>
          <p:nvPr>
            <p:ph type="title"/>
          </p:nvPr>
        </p:nvSpPr>
        <p:spPr>
          <a:xfrm>
            <a:off x="982133" y="457201"/>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600"/>
              <a:buFont typeface="Corbel"/>
              <a:buNone/>
            </a:pPr>
            <a:r>
              <a:rPr lang="lt-LT" sz="3600"/>
              <a:t>10. Kas nutinka laisviesiems svyravimams realiomis sąlygomis?</a:t>
            </a:r>
            <a:endParaRPr/>
          </a:p>
        </p:txBody>
      </p:sp>
      <p:sp>
        <p:nvSpPr>
          <p:cNvPr id="275" name="Google Shape;275;p21"/>
          <p:cNvSpPr txBox="1">
            <a:spLocks noGrp="1"/>
          </p:cNvSpPr>
          <p:nvPr>
            <p:ph type="body" idx="1"/>
          </p:nvPr>
        </p:nvSpPr>
        <p:spPr>
          <a:xfrm>
            <a:off x="982133" y="2667000"/>
            <a:ext cx="7704667" cy="3332816"/>
          </a:xfrm>
          <a:prstGeom prst="rect">
            <a:avLst/>
          </a:prstGeom>
          <a:noFill/>
          <a:ln>
            <a:noFill/>
          </a:ln>
        </p:spPr>
        <p:txBody>
          <a:bodyPr spcFirstLastPara="1" wrap="square" lIns="91425" tIns="45700" rIns="91425" bIns="45700" anchor="ctr" anchorCtr="0">
            <a:normAutofit/>
          </a:bodyPr>
          <a:lstStyle/>
          <a:p>
            <a:pPr marL="285750" lvl="0" indent="-285750" algn="l" rtl="0">
              <a:spcBef>
                <a:spcPts val="0"/>
              </a:spcBef>
              <a:spcAft>
                <a:spcPts val="0"/>
              </a:spcAft>
              <a:buSzPts val="3480"/>
              <a:buChar char="•"/>
            </a:pPr>
            <a:r>
              <a:rPr lang="lt-LT"/>
              <a:t>A) slopsta dėl energijos nuostolių</a:t>
            </a:r>
            <a:endParaRPr/>
          </a:p>
          <a:p>
            <a:pPr marL="285750" lvl="0" indent="-285750" algn="l" rtl="0">
              <a:spcBef>
                <a:spcPts val="1080"/>
              </a:spcBef>
              <a:spcAft>
                <a:spcPts val="0"/>
              </a:spcAft>
              <a:buSzPts val="3480"/>
              <a:buChar char="•"/>
            </a:pPr>
            <a:r>
              <a:rPr lang="lt-LT"/>
              <a:t>B) Jie greitėja</a:t>
            </a:r>
            <a:endParaRPr/>
          </a:p>
          <a:p>
            <a:pPr marL="285750" lvl="0" indent="-285750" algn="l" rtl="0">
              <a:spcBef>
                <a:spcPts val="1080"/>
              </a:spcBef>
              <a:spcAft>
                <a:spcPts val="0"/>
              </a:spcAft>
              <a:buSzPts val="3480"/>
              <a:buChar char="•"/>
            </a:pPr>
            <a:r>
              <a:rPr lang="lt-LT"/>
              <a:t>C) Jie tęsiasi amžinai be pokyčių</a:t>
            </a:r>
            <a:endParaRPr/>
          </a:p>
          <a:p>
            <a:pPr marL="285750" lvl="0" indent="-285750" algn="l" rtl="0">
              <a:spcBef>
                <a:spcPts val="1080"/>
              </a:spcBef>
              <a:spcAft>
                <a:spcPts val="0"/>
              </a:spcAft>
              <a:buSzPts val="3480"/>
              <a:buChar char="•"/>
            </a:pPr>
            <a:r>
              <a:rPr lang="lt-LT"/>
              <a:t>D) Jie sustoja iš karto</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22"/>
          <p:cNvSpPr txBox="1">
            <a:spLocks noGrp="1"/>
          </p:cNvSpPr>
          <p:nvPr>
            <p:ph type="title"/>
          </p:nvPr>
        </p:nvSpPr>
        <p:spPr>
          <a:xfrm>
            <a:off x="2456726" y="351976"/>
            <a:ext cx="4230547" cy="658921"/>
          </a:xfrm>
          <a:prstGeom prst="rect">
            <a:avLst/>
          </a:prstGeom>
          <a:noFill/>
          <a:ln>
            <a:noFill/>
          </a:ln>
        </p:spPr>
        <p:txBody>
          <a:bodyPr spcFirstLastPara="1" wrap="square" lIns="91425" tIns="45700" rIns="91425" bIns="45700" anchor="b" anchorCtr="0">
            <a:normAutofit fontScale="90000"/>
          </a:bodyPr>
          <a:lstStyle/>
          <a:p>
            <a:pPr marL="0" lvl="0" indent="0" algn="r" rtl="0">
              <a:spcBef>
                <a:spcPts val="0"/>
              </a:spcBef>
              <a:spcAft>
                <a:spcPts val="0"/>
              </a:spcAft>
              <a:buClr>
                <a:schemeClr val="dk1"/>
              </a:buClr>
              <a:buSzPct val="100000"/>
              <a:buFont typeface="Corbel"/>
              <a:buNone/>
            </a:pPr>
            <a:r>
              <a:rPr lang="lt-LT" sz="4400"/>
              <a:t>Teisingi atsakymai </a:t>
            </a:r>
            <a:endParaRPr sz="4400"/>
          </a:p>
        </p:txBody>
      </p:sp>
      <p:sp>
        <p:nvSpPr>
          <p:cNvPr id="281" name="Google Shape;281;p22"/>
          <p:cNvSpPr txBox="1">
            <a:spLocks noGrp="1"/>
          </p:cNvSpPr>
          <p:nvPr>
            <p:ph type="body" idx="1"/>
          </p:nvPr>
        </p:nvSpPr>
        <p:spPr>
          <a:xfrm>
            <a:off x="2456726" y="1543343"/>
            <a:ext cx="711060" cy="3394993"/>
          </a:xfrm>
          <a:prstGeom prst="rect">
            <a:avLst/>
          </a:prstGeom>
          <a:noFill/>
          <a:ln>
            <a:noFill/>
          </a:ln>
        </p:spPr>
        <p:txBody>
          <a:bodyPr spcFirstLastPara="1" wrap="square" lIns="91425" tIns="45700" rIns="91425" bIns="45700" anchor="t" anchorCtr="0">
            <a:noAutofit/>
          </a:bodyPr>
          <a:lstStyle/>
          <a:p>
            <a:pPr marL="457200" lvl="0" indent="-457200" algn="r" rtl="0">
              <a:spcBef>
                <a:spcPts val="0"/>
              </a:spcBef>
              <a:spcAft>
                <a:spcPts val="0"/>
              </a:spcAft>
              <a:buSzPts val="2900"/>
              <a:buFont typeface="Corbel"/>
              <a:buAutoNum type="arabicPeriod"/>
            </a:pPr>
            <a:r>
              <a:rPr lang="lt-LT"/>
              <a:t>B</a:t>
            </a:r>
            <a:endParaRPr/>
          </a:p>
          <a:p>
            <a:pPr marL="457200" lvl="0" indent="-457200" algn="r" rtl="0">
              <a:spcBef>
                <a:spcPts val="1000"/>
              </a:spcBef>
              <a:spcAft>
                <a:spcPts val="0"/>
              </a:spcAft>
              <a:buSzPts val="2900"/>
              <a:buFont typeface="Corbel"/>
              <a:buAutoNum type="arabicPeriod"/>
            </a:pPr>
            <a:r>
              <a:rPr lang="lt-LT"/>
              <a:t>C</a:t>
            </a:r>
            <a:endParaRPr/>
          </a:p>
          <a:p>
            <a:pPr marL="457200" lvl="0" indent="-457200" algn="r" rtl="0">
              <a:spcBef>
                <a:spcPts val="1000"/>
              </a:spcBef>
              <a:spcAft>
                <a:spcPts val="0"/>
              </a:spcAft>
              <a:buSzPts val="2900"/>
              <a:buFont typeface="Corbel"/>
              <a:buAutoNum type="arabicPeriod"/>
            </a:pPr>
            <a:r>
              <a:rPr lang="lt-LT"/>
              <a:t>B</a:t>
            </a:r>
            <a:endParaRPr/>
          </a:p>
          <a:p>
            <a:pPr marL="457200" lvl="0" indent="-457200" algn="r" rtl="0">
              <a:spcBef>
                <a:spcPts val="1000"/>
              </a:spcBef>
              <a:spcAft>
                <a:spcPts val="0"/>
              </a:spcAft>
              <a:buSzPts val="2900"/>
              <a:buFont typeface="Corbel"/>
              <a:buAutoNum type="arabicPeriod"/>
            </a:pPr>
            <a:r>
              <a:rPr lang="lt-LT"/>
              <a:t>C</a:t>
            </a:r>
            <a:endParaRPr/>
          </a:p>
          <a:p>
            <a:pPr marL="457200" lvl="0" indent="-457200" algn="r" rtl="0">
              <a:spcBef>
                <a:spcPts val="1000"/>
              </a:spcBef>
              <a:spcAft>
                <a:spcPts val="0"/>
              </a:spcAft>
              <a:buSzPts val="2900"/>
              <a:buFont typeface="Corbel"/>
              <a:buAutoNum type="arabicPeriod"/>
            </a:pPr>
            <a:r>
              <a:rPr lang="lt-LT"/>
              <a:t>B</a:t>
            </a:r>
            <a:endParaRPr/>
          </a:p>
          <a:p>
            <a:pPr marL="457200" lvl="0" indent="-457200" algn="r" rtl="0">
              <a:spcBef>
                <a:spcPts val="1000"/>
              </a:spcBef>
              <a:spcAft>
                <a:spcPts val="0"/>
              </a:spcAft>
              <a:buSzPts val="2900"/>
              <a:buFont typeface="Corbel"/>
              <a:buAutoNum type="arabicPeriod"/>
            </a:pPr>
            <a:r>
              <a:rPr lang="lt-LT"/>
              <a:t>C</a:t>
            </a:r>
            <a:endParaRPr/>
          </a:p>
          <a:p>
            <a:pPr marL="457200" lvl="0" indent="-457200" algn="r" rtl="0">
              <a:spcBef>
                <a:spcPts val="1000"/>
              </a:spcBef>
              <a:spcAft>
                <a:spcPts val="0"/>
              </a:spcAft>
              <a:buSzPts val="2900"/>
              <a:buFont typeface="Corbel"/>
              <a:buAutoNum type="arabicPeriod"/>
            </a:pPr>
            <a:r>
              <a:rPr lang="lt-LT"/>
              <a:t>C</a:t>
            </a:r>
            <a:endParaRPr/>
          </a:p>
          <a:p>
            <a:pPr marL="457200" lvl="0" indent="-457200" algn="r" rtl="0">
              <a:spcBef>
                <a:spcPts val="1000"/>
              </a:spcBef>
              <a:spcAft>
                <a:spcPts val="0"/>
              </a:spcAft>
              <a:buSzPts val="2900"/>
              <a:buFont typeface="Corbel"/>
              <a:buAutoNum type="arabicPeriod"/>
            </a:pPr>
            <a:r>
              <a:rPr lang="lt-LT"/>
              <a:t>C</a:t>
            </a:r>
            <a:endParaRPr/>
          </a:p>
          <a:p>
            <a:pPr marL="457200" lvl="0" indent="-457200" algn="r" rtl="0">
              <a:spcBef>
                <a:spcPts val="1000"/>
              </a:spcBef>
              <a:spcAft>
                <a:spcPts val="0"/>
              </a:spcAft>
              <a:buSzPts val="2900"/>
              <a:buFont typeface="Corbel"/>
              <a:buAutoNum type="arabicPeriod"/>
            </a:pPr>
            <a:r>
              <a:rPr lang="lt-LT"/>
              <a:t>B</a:t>
            </a:r>
            <a:endParaRPr/>
          </a:p>
          <a:p>
            <a:pPr marL="457200" lvl="0" indent="-457200" algn="r" rtl="0">
              <a:spcBef>
                <a:spcPts val="1000"/>
              </a:spcBef>
              <a:spcAft>
                <a:spcPts val="0"/>
              </a:spcAft>
              <a:buSzPts val="2900"/>
              <a:buFont typeface="Corbel"/>
              <a:buAutoNum type="arabicPeriod"/>
            </a:pPr>
            <a:r>
              <a:rPr lang="lt-LT"/>
              <a:t>A</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3"/>
          <p:cNvSpPr txBox="1">
            <a:spLocks noGrp="1"/>
          </p:cNvSpPr>
          <p:nvPr>
            <p:ph type="title"/>
          </p:nvPr>
        </p:nvSpPr>
        <p:spPr>
          <a:xfrm>
            <a:off x="1955830" y="2438399"/>
            <a:ext cx="5232340" cy="762002"/>
          </a:xfrm>
          <a:prstGeom prst="rect">
            <a:avLst/>
          </a:prstGeom>
          <a:noFill/>
          <a:ln>
            <a:noFill/>
          </a:ln>
        </p:spPr>
        <p:txBody>
          <a:bodyPr spcFirstLastPara="1" wrap="square" lIns="91425" tIns="45700" rIns="91425" bIns="45700" anchor="b" anchorCtr="0">
            <a:normAutofit/>
          </a:bodyPr>
          <a:lstStyle/>
          <a:p>
            <a:pPr marL="0" lvl="0" indent="0" algn="r" rtl="0">
              <a:spcBef>
                <a:spcPts val="0"/>
              </a:spcBef>
              <a:spcAft>
                <a:spcPts val="0"/>
              </a:spcAft>
              <a:buClr>
                <a:schemeClr val="dk1"/>
              </a:buClr>
              <a:buSzPts val="4000"/>
              <a:buFont typeface="Corbel"/>
              <a:buNone/>
            </a:pPr>
            <a:r>
              <a:rPr lang="lt-LT"/>
              <a:t>Uždavinių sprendimas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24"/>
          <p:cNvSpPr txBox="1"/>
          <p:nvPr/>
        </p:nvSpPr>
        <p:spPr>
          <a:xfrm>
            <a:off x="1205681" y="390833"/>
            <a:ext cx="6732638" cy="1631175"/>
          </a:xfrm>
          <a:prstGeom prst="rect">
            <a:avLst/>
          </a:prstGeom>
          <a:no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chemeClr val="dk1"/>
              </a:buClr>
              <a:buSzPts val="3200"/>
              <a:buFont typeface="Noto Sans Symbols"/>
              <a:buChar char="❖"/>
            </a:pPr>
            <a:r>
              <a:rPr lang="lt-LT" sz="3200" b="0" i="0" u="none" strike="noStrike" cap="none" dirty="0">
                <a:solidFill>
                  <a:schemeClr val="dk1"/>
                </a:solidFill>
                <a:latin typeface="Calibri"/>
                <a:ea typeface="Calibri"/>
                <a:cs typeface="Calibri"/>
                <a:sym typeface="Calibri"/>
              </a:rPr>
              <a:t>Svyruoklės periodas 25s.Koks yra svyruoklės svyravimo dažnis?</a:t>
            </a:r>
            <a:br>
              <a:rPr lang="lt-LT" sz="3200" b="0" i="0" u="none" strike="noStrike" cap="none" dirty="0">
                <a:solidFill>
                  <a:schemeClr val="dk1"/>
                </a:solidFill>
                <a:latin typeface="Arial"/>
                <a:ea typeface="Arial"/>
                <a:cs typeface="Arial"/>
                <a:sym typeface="Arial"/>
              </a:rPr>
            </a:br>
            <a:br>
              <a:rPr lang="lt-LT" sz="1800" b="0" i="0" u="none" strike="noStrike" cap="none" dirty="0">
                <a:solidFill>
                  <a:schemeClr val="dk1"/>
                </a:solidFill>
                <a:latin typeface="Corbel"/>
                <a:ea typeface="Corbel"/>
                <a:cs typeface="Corbel"/>
                <a:sym typeface="Corbel"/>
              </a:rPr>
            </a:br>
            <a:endParaRPr sz="1800" b="0" i="0" u="none" strike="noStrike" cap="none" dirty="0">
              <a:solidFill>
                <a:schemeClr val="dk1"/>
              </a:solidFill>
              <a:latin typeface="Corbel"/>
              <a:ea typeface="Corbel"/>
              <a:cs typeface="Corbel"/>
              <a:sym typeface="Corbel"/>
            </a:endParaRPr>
          </a:p>
        </p:txBody>
      </p:sp>
      <p:sp>
        <p:nvSpPr>
          <p:cNvPr id="292" name="Google Shape;292;p24"/>
          <p:cNvSpPr txBox="1"/>
          <p:nvPr/>
        </p:nvSpPr>
        <p:spPr>
          <a:xfrm>
            <a:off x="1205681" y="2514491"/>
            <a:ext cx="5652319"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2400" b="0" i="0" u="none" strike="noStrike" cap="none" dirty="0">
                <a:solidFill>
                  <a:schemeClr val="dk1"/>
                </a:solidFill>
                <a:latin typeface="Corbel"/>
                <a:ea typeface="Corbel"/>
                <a:cs typeface="Corbel"/>
                <a:sym typeface="Corbel"/>
              </a:rPr>
              <a:t>Duota: T = 25 s</a:t>
            </a:r>
            <a:endParaRPr dirty="0"/>
          </a:p>
          <a:p>
            <a:pPr marL="0" marR="0" lvl="0" indent="0" algn="l" rtl="0">
              <a:spcBef>
                <a:spcPts val="0"/>
              </a:spcBef>
              <a:spcAft>
                <a:spcPts val="0"/>
              </a:spcAft>
              <a:buNone/>
            </a:pPr>
            <a:r>
              <a:rPr lang="lt-LT" sz="2400" dirty="0">
                <a:solidFill>
                  <a:schemeClr val="dk1"/>
                </a:solidFill>
                <a:latin typeface="Corbel"/>
                <a:ea typeface="Corbel"/>
                <a:cs typeface="Corbel"/>
                <a:sym typeface="Corbel"/>
              </a:rPr>
              <a:t>Rasti: f</a:t>
            </a:r>
            <a:endParaRPr dirty="0"/>
          </a:p>
          <a:p>
            <a:pPr marL="0" marR="0" lvl="0" indent="0" algn="l" rtl="0">
              <a:spcBef>
                <a:spcPts val="0"/>
              </a:spcBef>
              <a:spcAft>
                <a:spcPts val="0"/>
              </a:spcAft>
              <a:buNone/>
            </a:pPr>
            <a:r>
              <a:rPr lang="lt-LT" sz="2400" dirty="0">
                <a:solidFill>
                  <a:schemeClr val="dk1"/>
                </a:solidFill>
                <a:latin typeface="Corbel"/>
                <a:ea typeface="Corbel"/>
                <a:cs typeface="Corbel"/>
                <a:sym typeface="Corbel"/>
              </a:rPr>
              <a:t>Sprendimas: f= 1:T = 1:25 s = 0,04 Hz</a:t>
            </a:r>
            <a:endParaRPr dirty="0"/>
          </a:p>
          <a:p>
            <a:pPr marL="0" marR="0" lvl="0" indent="0" algn="l" rtl="0">
              <a:spcBef>
                <a:spcPts val="0"/>
              </a:spcBef>
              <a:spcAft>
                <a:spcPts val="0"/>
              </a:spcAft>
              <a:buNone/>
            </a:pPr>
            <a:endParaRPr sz="2400" dirty="0">
              <a:solidFill>
                <a:schemeClr val="dk1"/>
              </a:solidFill>
              <a:latin typeface="Corbel"/>
              <a:ea typeface="Corbel"/>
              <a:cs typeface="Corbel"/>
              <a:sym typeface="Corbel"/>
            </a:endParaRPr>
          </a:p>
          <a:p>
            <a:pPr marL="0" marR="0" lvl="0" indent="0" algn="l" rtl="0">
              <a:spcBef>
                <a:spcPts val="0"/>
              </a:spcBef>
              <a:spcAft>
                <a:spcPts val="0"/>
              </a:spcAft>
              <a:buNone/>
            </a:pPr>
            <a:r>
              <a:rPr lang="lt-LT" sz="2400" dirty="0">
                <a:solidFill>
                  <a:schemeClr val="dk1"/>
                </a:solidFill>
                <a:latin typeface="Corbel"/>
                <a:ea typeface="Corbel"/>
                <a:cs typeface="Corbel"/>
                <a:sym typeface="Corbel"/>
              </a:rPr>
              <a:t>Atsakymas: Svyruoklės svyravimo dažnis 0,04 Hz</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25"/>
          <p:cNvSpPr txBox="1"/>
          <p:nvPr/>
        </p:nvSpPr>
        <p:spPr>
          <a:xfrm>
            <a:off x="1858295" y="495114"/>
            <a:ext cx="6194323" cy="1569660"/>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400"/>
              <a:buFont typeface="Noto Sans Symbols"/>
              <a:buChar char="❖"/>
            </a:pPr>
            <a:r>
              <a:rPr lang="lt-LT" sz="2400">
                <a:solidFill>
                  <a:schemeClr val="dk1"/>
                </a:solidFill>
                <a:latin typeface="Arial"/>
                <a:ea typeface="Arial"/>
                <a:cs typeface="Arial"/>
                <a:sym typeface="Arial"/>
              </a:rPr>
              <a:t> Yra dvi svyruoklės: vienos svyravimo dažnis 4 Hz, kitos svyravimo periodas 3 s. Kiek kartų per 9 s susvyruoja kiekviena svyruoklė?</a:t>
            </a:r>
            <a:endParaRPr/>
          </a:p>
        </p:txBody>
      </p:sp>
      <p:sp>
        <p:nvSpPr>
          <p:cNvPr id="298" name="Google Shape;298;p25"/>
          <p:cNvSpPr txBox="1"/>
          <p:nvPr/>
        </p:nvSpPr>
        <p:spPr>
          <a:xfrm>
            <a:off x="1858295" y="2846712"/>
            <a:ext cx="6048576" cy="19389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2000" dirty="0">
                <a:solidFill>
                  <a:schemeClr val="dk1"/>
                </a:solidFill>
                <a:latin typeface="Arial"/>
                <a:ea typeface="Arial"/>
                <a:cs typeface="Arial"/>
                <a:sym typeface="Arial"/>
              </a:rPr>
              <a:t>Duota: f</a:t>
            </a:r>
            <a:r>
              <a:rPr lang="lt-LT" sz="1100" dirty="0">
                <a:solidFill>
                  <a:schemeClr val="dk1"/>
                </a:solidFill>
                <a:latin typeface="Arial"/>
                <a:ea typeface="Arial"/>
                <a:cs typeface="Arial"/>
                <a:sym typeface="Arial"/>
              </a:rPr>
              <a:t>1</a:t>
            </a:r>
            <a:r>
              <a:rPr lang="lt-LT" sz="2000" dirty="0">
                <a:solidFill>
                  <a:schemeClr val="dk1"/>
                </a:solidFill>
                <a:latin typeface="Arial"/>
                <a:ea typeface="Arial"/>
                <a:cs typeface="Arial"/>
                <a:sym typeface="Arial"/>
              </a:rPr>
              <a:t> = 4 Hz ; T</a:t>
            </a:r>
            <a:r>
              <a:rPr lang="lt-LT" sz="1100" dirty="0">
                <a:solidFill>
                  <a:schemeClr val="dk1"/>
                </a:solidFill>
                <a:latin typeface="Arial"/>
                <a:ea typeface="Arial"/>
                <a:cs typeface="Arial"/>
                <a:sym typeface="Arial"/>
              </a:rPr>
              <a:t>2</a:t>
            </a:r>
            <a:r>
              <a:rPr lang="lt-LT" sz="2000" dirty="0">
                <a:solidFill>
                  <a:schemeClr val="dk1"/>
                </a:solidFill>
                <a:latin typeface="Arial"/>
                <a:ea typeface="Arial"/>
                <a:cs typeface="Arial"/>
                <a:sym typeface="Arial"/>
              </a:rPr>
              <a:t> = 3 s ; t = 9 s</a:t>
            </a:r>
            <a:endParaRPr dirty="0"/>
          </a:p>
          <a:p>
            <a:pPr marL="0" marR="0" lvl="0" indent="0" algn="l" rtl="0">
              <a:spcBef>
                <a:spcPts val="0"/>
              </a:spcBef>
              <a:spcAft>
                <a:spcPts val="0"/>
              </a:spcAft>
              <a:buNone/>
            </a:pPr>
            <a:r>
              <a:rPr lang="lt-LT" sz="2000" dirty="0">
                <a:solidFill>
                  <a:schemeClr val="dk1"/>
                </a:solidFill>
                <a:latin typeface="Arial"/>
                <a:ea typeface="Arial"/>
                <a:cs typeface="Arial"/>
                <a:sym typeface="Arial"/>
              </a:rPr>
              <a:t>Rasti: n</a:t>
            </a:r>
            <a:r>
              <a:rPr lang="lt-LT" sz="1100" dirty="0">
                <a:solidFill>
                  <a:schemeClr val="dk1"/>
                </a:solidFill>
                <a:latin typeface="Arial"/>
                <a:ea typeface="Arial"/>
                <a:cs typeface="Arial"/>
                <a:sym typeface="Arial"/>
              </a:rPr>
              <a:t>1</a:t>
            </a:r>
            <a:r>
              <a:rPr lang="lt-LT" sz="2000" dirty="0">
                <a:solidFill>
                  <a:schemeClr val="dk1"/>
                </a:solidFill>
                <a:latin typeface="Arial"/>
                <a:ea typeface="Arial"/>
                <a:cs typeface="Arial"/>
                <a:sym typeface="Arial"/>
              </a:rPr>
              <a:t>, n</a:t>
            </a:r>
            <a:r>
              <a:rPr lang="lt-LT" sz="1100" dirty="0">
                <a:solidFill>
                  <a:schemeClr val="dk1"/>
                </a:solidFill>
                <a:latin typeface="Arial"/>
                <a:ea typeface="Arial"/>
                <a:cs typeface="Arial"/>
                <a:sym typeface="Arial"/>
              </a:rPr>
              <a:t>2</a:t>
            </a:r>
            <a:endParaRPr sz="1100" dirty="0"/>
          </a:p>
          <a:p>
            <a:pPr marL="0" marR="0" lvl="0" indent="0" algn="l" rtl="0">
              <a:spcBef>
                <a:spcPts val="0"/>
              </a:spcBef>
              <a:spcAft>
                <a:spcPts val="0"/>
              </a:spcAft>
              <a:buNone/>
            </a:pPr>
            <a:r>
              <a:rPr lang="lt-LT" sz="2000" dirty="0">
                <a:solidFill>
                  <a:schemeClr val="dk1"/>
                </a:solidFill>
                <a:latin typeface="Arial"/>
                <a:ea typeface="Arial"/>
                <a:cs typeface="Arial"/>
                <a:sym typeface="Arial"/>
              </a:rPr>
              <a:t>Sprendimas: n</a:t>
            </a:r>
            <a:r>
              <a:rPr lang="lt-LT" sz="1100" dirty="0">
                <a:solidFill>
                  <a:schemeClr val="dk1"/>
                </a:solidFill>
                <a:latin typeface="Arial"/>
                <a:ea typeface="Arial"/>
                <a:cs typeface="Arial"/>
                <a:sym typeface="Arial"/>
              </a:rPr>
              <a:t>1</a:t>
            </a:r>
            <a:r>
              <a:rPr lang="lt-LT" sz="2000" dirty="0">
                <a:solidFill>
                  <a:schemeClr val="dk1"/>
                </a:solidFill>
                <a:latin typeface="Arial"/>
                <a:ea typeface="Arial"/>
                <a:cs typeface="Arial"/>
                <a:sym typeface="Arial"/>
              </a:rPr>
              <a:t> = f· t = 4 Hz · 9 s = 36 (kartai)</a:t>
            </a:r>
            <a:endParaRPr dirty="0"/>
          </a:p>
          <a:p>
            <a:pPr marL="0" marR="0" lvl="0" indent="0" algn="l" rtl="0">
              <a:spcBef>
                <a:spcPts val="0"/>
              </a:spcBef>
              <a:spcAft>
                <a:spcPts val="0"/>
              </a:spcAft>
              <a:buNone/>
            </a:pPr>
            <a:r>
              <a:rPr lang="lt-LT" sz="2000" dirty="0">
                <a:solidFill>
                  <a:schemeClr val="dk1"/>
                </a:solidFill>
                <a:latin typeface="Arial"/>
                <a:ea typeface="Arial"/>
                <a:cs typeface="Arial"/>
                <a:sym typeface="Arial"/>
              </a:rPr>
              <a:t>                     n</a:t>
            </a:r>
            <a:r>
              <a:rPr lang="lt-LT" sz="1100" dirty="0">
                <a:solidFill>
                  <a:schemeClr val="dk1"/>
                </a:solidFill>
                <a:latin typeface="Arial"/>
                <a:ea typeface="Arial"/>
                <a:cs typeface="Arial"/>
                <a:sym typeface="Arial"/>
              </a:rPr>
              <a:t>2</a:t>
            </a:r>
            <a:r>
              <a:rPr lang="lt-LT" sz="2000" dirty="0">
                <a:solidFill>
                  <a:schemeClr val="dk1"/>
                </a:solidFill>
                <a:latin typeface="Arial"/>
                <a:ea typeface="Arial"/>
                <a:cs typeface="Arial"/>
                <a:sym typeface="Arial"/>
              </a:rPr>
              <a:t> = t: T = 9 s : 3 s = 3 (kartai)</a:t>
            </a:r>
            <a:endParaRPr dirty="0"/>
          </a:p>
          <a:p>
            <a:pPr marL="0" marR="0" lvl="0" indent="0" algn="l" rtl="0">
              <a:spcBef>
                <a:spcPts val="0"/>
              </a:spcBef>
              <a:spcAft>
                <a:spcPts val="0"/>
              </a:spcAft>
              <a:buNone/>
            </a:pPr>
            <a:endParaRPr sz="2000" dirty="0">
              <a:solidFill>
                <a:schemeClr val="dk1"/>
              </a:solidFill>
              <a:latin typeface="Arial"/>
              <a:ea typeface="Arial"/>
              <a:cs typeface="Arial"/>
              <a:sym typeface="Arial"/>
            </a:endParaRPr>
          </a:p>
          <a:p>
            <a:pPr marL="0" marR="0" lvl="0" indent="0" algn="l" rtl="0">
              <a:spcBef>
                <a:spcPts val="0"/>
              </a:spcBef>
              <a:spcAft>
                <a:spcPts val="0"/>
              </a:spcAft>
              <a:buNone/>
            </a:pPr>
            <a:r>
              <a:rPr lang="lt-LT" sz="2000" dirty="0">
                <a:solidFill>
                  <a:schemeClr val="dk1"/>
                </a:solidFill>
                <a:latin typeface="Arial"/>
                <a:ea typeface="Arial"/>
                <a:cs typeface="Arial"/>
                <a:sym typeface="Arial"/>
              </a:rPr>
              <a:t>Atsakymas: 36 ir 3 kartai</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6"/>
          <p:cNvSpPr txBox="1"/>
          <p:nvPr/>
        </p:nvSpPr>
        <p:spPr>
          <a:xfrm>
            <a:off x="1205825" y="466182"/>
            <a:ext cx="6983361" cy="1200329"/>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400"/>
              <a:buFont typeface="Noto Sans Symbols"/>
              <a:buChar char="❖"/>
            </a:pPr>
            <a:r>
              <a:rPr lang="lt-LT" sz="2400" dirty="0">
                <a:solidFill>
                  <a:schemeClr val="dk1"/>
                </a:solidFill>
                <a:latin typeface="Corbel"/>
                <a:ea typeface="Corbel"/>
                <a:cs typeface="Corbel"/>
                <a:sym typeface="Corbel"/>
              </a:rPr>
              <a:t>Kūnas, kurio masė 0,5 kg, pritvirtintas prie spyruoklės, kurios standumo koeficientas k=200N/m. Rasti svyravimo periodą.</a:t>
            </a:r>
            <a:endParaRPr sz="2400" dirty="0">
              <a:solidFill>
                <a:schemeClr val="dk1"/>
              </a:solidFill>
              <a:latin typeface="Corbel"/>
              <a:ea typeface="Corbel"/>
              <a:cs typeface="Corbel"/>
              <a:sym typeface="Corbel"/>
            </a:endParaRPr>
          </a:p>
        </p:txBody>
      </p:sp>
      <p:sp>
        <p:nvSpPr>
          <p:cNvPr id="304" name="Google Shape;304;p26"/>
          <p:cNvSpPr txBox="1"/>
          <p:nvPr/>
        </p:nvSpPr>
        <p:spPr>
          <a:xfrm>
            <a:off x="1504336" y="2928854"/>
            <a:ext cx="4358148"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2400" dirty="0">
                <a:solidFill>
                  <a:schemeClr val="dk1"/>
                </a:solidFill>
                <a:latin typeface="Corbel"/>
                <a:ea typeface="Corbel"/>
                <a:cs typeface="Corbel"/>
                <a:sym typeface="Corbel"/>
              </a:rPr>
              <a:t>Duota: m = 0,5 kg; k = 200 N/m</a:t>
            </a:r>
            <a:endParaRPr dirty="0"/>
          </a:p>
          <a:p>
            <a:pPr marL="0" marR="0" lvl="0" indent="0" algn="l" rtl="0">
              <a:spcBef>
                <a:spcPts val="0"/>
              </a:spcBef>
              <a:spcAft>
                <a:spcPts val="0"/>
              </a:spcAft>
              <a:buNone/>
            </a:pPr>
            <a:r>
              <a:rPr lang="lt-LT" sz="2400" dirty="0">
                <a:solidFill>
                  <a:schemeClr val="dk1"/>
                </a:solidFill>
                <a:latin typeface="Corbel"/>
                <a:ea typeface="Corbel"/>
                <a:cs typeface="Corbel"/>
                <a:sym typeface="Corbel"/>
              </a:rPr>
              <a:t>Formulė: T = 2π√(m/k)</a:t>
            </a:r>
            <a:endParaRPr dirty="0"/>
          </a:p>
          <a:p>
            <a:pPr marL="0" marR="0" lvl="0" indent="0" algn="l" rtl="0">
              <a:spcBef>
                <a:spcPts val="0"/>
              </a:spcBef>
              <a:spcAft>
                <a:spcPts val="0"/>
              </a:spcAft>
              <a:buNone/>
            </a:pPr>
            <a:r>
              <a:rPr lang="lt-LT" sz="2400" dirty="0">
                <a:solidFill>
                  <a:schemeClr val="dk1"/>
                </a:solidFill>
                <a:latin typeface="Corbel"/>
                <a:ea typeface="Corbel"/>
                <a:cs typeface="Corbel"/>
                <a:sym typeface="Corbel"/>
              </a:rPr>
              <a:t>Atsakymas: T ≈ 0,31 s</a:t>
            </a:r>
            <a:endParaRPr sz="2400" dirty="0">
              <a:solidFill>
                <a:schemeClr val="dk1"/>
              </a:solidFill>
              <a:latin typeface="Corbel"/>
              <a:ea typeface="Corbel"/>
              <a:cs typeface="Corbel"/>
              <a:sym typeface="Corbe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7"/>
          <p:cNvSpPr txBox="1">
            <a:spLocks noGrp="1"/>
          </p:cNvSpPr>
          <p:nvPr>
            <p:ph type="title"/>
          </p:nvPr>
        </p:nvSpPr>
        <p:spPr>
          <a:xfrm>
            <a:off x="719666" y="2438401"/>
            <a:ext cx="7704667" cy="19812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orbel"/>
              <a:buNone/>
            </a:pPr>
            <a:r>
              <a:rPr lang="lt-LT" sz="4400"/>
              <a:t>Bandymas</a:t>
            </a:r>
            <a:endParaRPr sz="44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Google Shape;314;p29"/>
          <p:cNvPicPr preferRelativeResize="0"/>
          <p:nvPr/>
        </p:nvPicPr>
        <p:blipFill rotWithShape="1">
          <a:blip r:embed="rId3">
            <a:alphaModFix/>
          </a:blip>
          <a:srcRect/>
          <a:stretch/>
        </p:blipFill>
        <p:spPr>
          <a:xfrm>
            <a:off x="1283855" y="1116520"/>
            <a:ext cx="4276287" cy="5129421"/>
          </a:xfrm>
          <a:prstGeom prst="rect">
            <a:avLst/>
          </a:prstGeom>
          <a:noFill/>
          <a:ln>
            <a:noFill/>
          </a:ln>
        </p:spPr>
      </p:pic>
      <p:sp>
        <p:nvSpPr>
          <p:cNvPr id="315" name="Google Shape;315;p29"/>
          <p:cNvSpPr txBox="1"/>
          <p:nvPr/>
        </p:nvSpPr>
        <p:spPr>
          <a:xfrm>
            <a:off x="3608398" y="157438"/>
            <a:ext cx="3095549"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3200">
                <a:solidFill>
                  <a:schemeClr val="dk1"/>
                </a:solidFill>
                <a:latin typeface="Corbel"/>
                <a:ea typeface="Corbel"/>
                <a:cs typeface="Corbel"/>
                <a:sym typeface="Corbel"/>
              </a:rPr>
              <a:t>Bandymas Nr.1</a:t>
            </a:r>
            <a:endParaRPr/>
          </a:p>
        </p:txBody>
      </p:sp>
      <p:pic>
        <p:nvPicPr>
          <p:cNvPr id="316" name="Google Shape;316;p29"/>
          <p:cNvPicPr preferRelativeResize="0"/>
          <p:nvPr/>
        </p:nvPicPr>
        <p:blipFill rotWithShape="1">
          <a:blip r:embed="rId4">
            <a:alphaModFix/>
          </a:blip>
          <a:srcRect/>
          <a:stretch/>
        </p:blipFill>
        <p:spPr>
          <a:xfrm>
            <a:off x="5626509" y="1116519"/>
            <a:ext cx="3414252" cy="512942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28"/>
          <p:cNvSpPr txBox="1"/>
          <p:nvPr/>
        </p:nvSpPr>
        <p:spPr>
          <a:xfrm>
            <a:off x="1049680" y="0"/>
            <a:ext cx="7823100" cy="530911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lang="en-US" sz="2400" dirty="0"/>
          </a:p>
          <a:p>
            <a:pPr marL="0" lvl="0" indent="0" algn="ctr" rtl="0">
              <a:spcBef>
                <a:spcPts val="0"/>
              </a:spcBef>
              <a:spcAft>
                <a:spcPts val="0"/>
              </a:spcAft>
              <a:buNone/>
            </a:pPr>
            <a:r>
              <a:rPr lang="lt-LT" sz="2400" dirty="0"/>
              <a:t>Bandymo tikslas</a:t>
            </a:r>
            <a:endParaRPr sz="2400" dirty="0"/>
          </a:p>
          <a:p>
            <a:pPr marL="0" lvl="0" indent="0" algn="l" rtl="0">
              <a:spcBef>
                <a:spcPts val="0"/>
              </a:spcBef>
              <a:spcAft>
                <a:spcPts val="0"/>
              </a:spcAft>
              <a:buNone/>
            </a:pPr>
            <a:endParaRPr lang="en-US" sz="1500" dirty="0"/>
          </a:p>
          <a:p>
            <a:pPr marL="0" lvl="0" indent="0" algn="l" rtl="0">
              <a:spcBef>
                <a:spcPts val="0"/>
              </a:spcBef>
              <a:spcAft>
                <a:spcPts val="0"/>
              </a:spcAft>
              <a:buNone/>
            </a:pPr>
            <a:endParaRPr lang="en-US" sz="1500" dirty="0"/>
          </a:p>
          <a:p>
            <a:pPr marL="0" lvl="0" indent="0" algn="l" rtl="0">
              <a:spcBef>
                <a:spcPts val="0"/>
              </a:spcBef>
              <a:spcAft>
                <a:spcPts val="0"/>
              </a:spcAft>
              <a:buNone/>
            </a:pPr>
            <a:endParaRPr sz="1500" dirty="0"/>
          </a:p>
          <a:p>
            <a:pPr marL="0" lvl="0" indent="0" algn="l" rtl="0">
              <a:spcBef>
                <a:spcPts val="0"/>
              </a:spcBef>
              <a:spcAft>
                <a:spcPts val="0"/>
              </a:spcAft>
              <a:buNone/>
            </a:pPr>
            <a:r>
              <a:rPr lang="lt-LT" sz="2000" dirty="0"/>
              <a:t>Išnagrinėti mechaninius svyravimus, energijos perdavimą ir laisvųjų svyravimų veikimą naudojant Niutono švytuoklę.</a:t>
            </a:r>
            <a:endParaRPr sz="2000" dirty="0"/>
          </a:p>
          <a:p>
            <a:pPr marL="0" lvl="0" indent="0" algn="l" rtl="0">
              <a:spcBef>
                <a:spcPts val="0"/>
              </a:spcBef>
              <a:spcAft>
                <a:spcPts val="0"/>
              </a:spcAft>
              <a:buNone/>
            </a:pPr>
            <a:endParaRPr sz="2000" dirty="0"/>
          </a:p>
          <a:p>
            <a:pPr marL="0" lvl="0" indent="0" algn="l" rtl="0">
              <a:spcBef>
                <a:spcPts val="0"/>
              </a:spcBef>
              <a:spcAft>
                <a:spcPts val="0"/>
              </a:spcAft>
              <a:buNone/>
            </a:pPr>
            <a:endParaRPr sz="2000" dirty="0"/>
          </a:p>
          <a:p>
            <a:pPr marL="0" lvl="0" indent="0" algn="l" rtl="0">
              <a:spcBef>
                <a:spcPts val="0"/>
              </a:spcBef>
              <a:spcAft>
                <a:spcPts val="0"/>
              </a:spcAft>
              <a:buNone/>
            </a:pPr>
            <a:r>
              <a:rPr lang="lt-LT" sz="2000" dirty="0"/>
              <a:t>Naudotos priemonės</a:t>
            </a:r>
            <a:endParaRPr sz="2000" dirty="0"/>
          </a:p>
          <a:p>
            <a:pPr marL="0" lvl="0" indent="0" algn="l" rtl="0">
              <a:spcBef>
                <a:spcPts val="0"/>
              </a:spcBef>
              <a:spcAft>
                <a:spcPts val="0"/>
              </a:spcAft>
              <a:buNone/>
            </a:pPr>
            <a:endParaRPr sz="2000" dirty="0"/>
          </a:p>
          <a:p>
            <a:pPr marL="0" lvl="0" indent="0" algn="l" rtl="0">
              <a:spcBef>
                <a:spcPts val="0"/>
              </a:spcBef>
              <a:spcAft>
                <a:spcPts val="0"/>
              </a:spcAft>
              <a:buNone/>
            </a:pPr>
            <a:r>
              <a:rPr lang="lt-LT" sz="2000" dirty="0"/>
              <a:t>* Niutono švytuoklė;</a:t>
            </a:r>
            <a:endParaRPr sz="2000" dirty="0"/>
          </a:p>
          <a:p>
            <a:pPr marL="0" lvl="0" indent="0" algn="l" rtl="0">
              <a:spcBef>
                <a:spcPts val="0"/>
              </a:spcBef>
              <a:spcAft>
                <a:spcPts val="0"/>
              </a:spcAft>
              <a:buNone/>
            </a:pPr>
            <a:r>
              <a:rPr lang="lt-LT" sz="2000" dirty="0"/>
              <a:t>* metaliniai rutuliukai;</a:t>
            </a:r>
            <a:endParaRPr sz="2000" dirty="0"/>
          </a:p>
          <a:p>
            <a:pPr marL="0" lvl="0" indent="0" algn="l" rtl="0">
              <a:spcBef>
                <a:spcPts val="0"/>
              </a:spcBef>
              <a:spcAft>
                <a:spcPts val="0"/>
              </a:spcAft>
              <a:buNone/>
            </a:pPr>
            <a:r>
              <a:rPr lang="lt-LT" sz="2000" dirty="0"/>
              <a:t>* siūlai;</a:t>
            </a:r>
            <a:endParaRPr sz="2000" dirty="0"/>
          </a:p>
          <a:p>
            <a:pPr marL="0" lvl="0" indent="0" algn="l" rtl="0">
              <a:spcBef>
                <a:spcPts val="0"/>
              </a:spcBef>
              <a:spcAft>
                <a:spcPts val="0"/>
              </a:spcAft>
              <a:buNone/>
            </a:pPr>
            <a:r>
              <a:rPr lang="lt-LT" sz="2000" dirty="0"/>
              <a:t>* stovas;</a:t>
            </a:r>
            <a:endParaRPr sz="2000" dirty="0"/>
          </a:p>
          <a:p>
            <a:pPr marL="0" lvl="0" indent="0" algn="l" rtl="0">
              <a:spcBef>
                <a:spcPts val="0"/>
              </a:spcBef>
              <a:spcAft>
                <a:spcPts val="0"/>
              </a:spcAft>
              <a:buNone/>
            </a:pPr>
            <a:r>
              <a:rPr lang="lt-LT" sz="2000" dirty="0"/>
              <a:t>* lygi atrama.</a:t>
            </a:r>
            <a:endParaRPr sz="2000" dirty="0"/>
          </a:p>
          <a:p>
            <a:pPr marL="0" lvl="0" indent="0" algn="l" rtl="0">
              <a:spcBef>
                <a:spcPts val="0"/>
              </a:spcBef>
              <a:spcAft>
                <a:spcPts val="0"/>
              </a:spcAft>
              <a:buNone/>
            </a:pPr>
            <a:endParaRPr sz="2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8BF1F4-04B2-4716-8BD9-6338550B6DF2}"/>
              </a:ext>
            </a:extLst>
          </p:cNvPr>
          <p:cNvSpPr txBox="1"/>
          <p:nvPr/>
        </p:nvSpPr>
        <p:spPr>
          <a:xfrm>
            <a:off x="929898" y="464384"/>
            <a:ext cx="7059478" cy="5078313"/>
          </a:xfrm>
          <a:prstGeom prst="rect">
            <a:avLst/>
          </a:prstGeom>
          <a:noFill/>
        </p:spPr>
        <p:txBody>
          <a:bodyPr wrap="square">
            <a:spAutoFit/>
          </a:bodyPr>
          <a:lstStyle/>
          <a:p>
            <a:pPr algn="ctr"/>
            <a:r>
              <a:rPr lang="lt-LT" sz="2400" dirty="0"/>
              <a:t>Kaip veikia prietaisas?</a:t>
            </a:r>
          </a:p>
          <a:p>
            <a:endParaRPr lang="en-US" sz="2000" dirty="0"/>
          </a:p>
          <a:p>
            <a:endParaRPr lang="en-US" sz="2000" dirty="0"/>
          </a:p>
          <a:p>
            <a:endParaRPr lang="en-US" sz="2000" dirty="0"/>
          </a:p>
          <a:p>
            <a:endParaRPr lang="en-US" sz="2000" dirty="0"/>
          </a:p>
          <a:p>
            <a:endParaRPr lang="lt-LT" sz="2000" dirty="0"/>
          </a:p>
          <a:p>
            <a:pPr algn="just"/>
            <a:r>
              <a:rPr lang="lt-LT" sz="2000" dirty="0"/>
              <a:t>Niutono švytuoklę sudaro keli vienodi metaliniai rutuliukai, pakabinti vienodo ilgio siūlais. Rutuliukai liečiasi vienas su kitu. Kai vienas rutuliukas atitraukiamas ir paleidžiamas, jis įgauna judėjimo energiją ir atsitrenkia į kitus rutuliukus.</a:t>
            </a:r>
          </a:p>
          <a:p>
            <a:endParaRPr lang="lt-LT" sz="2000" dirty="0"/>
          </a:p>
          <a:p>
            <a:pPr algn="just"/>
            <a:r>
              <a:rPr lang="lt-LT" sz="2000" dirty="0"/>
              <a:t>Smūgio metu energija ir impulsas perduodami per vidurinius rutuliukus iki paskutinio rutuliuko. Dėl to paskutinis rutuliukas pakyla į viršų beveik tokiu pačiu aukščiu kaip pirmasis. Po to procesas kartojasi į kitą pusę.</a:t>
            </a:r>
          </a:p>
          <a:p>
            <a:r>
              <a:rPr lang="lt-LT" sz="2000" dirty="0"/>
              <a:t>Taip atsiranda mechaniniai svyravimai.</a:t>
            </a:r>
            <a:endParaRPr lang="en-US" sz="2000" dirty="0"/>
          </a:p>
        </p:txBody>
      </p:sp>
    </p:spTree>
    <p:extLst>
      <p:ext uri="{BB962C8B-B14F-4D97-AF65-F5344CB8AC3E}">
        <p14:creationId xmlns:p14="http://schemas.microsoft.com/office/powerpoint/2010/main" val="40531807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g1ccac00d1aef71ca_8"/>
          <p:cNvSpPr txBox="1"/>
          <p:nvPr/>
        </p:nvSpPr>
        <p:spPr>
          <a:xfrm>
            <a:off x="1282750" y="-49658"/>
            <a:ext cx="7463400" cy="523217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lt-LT" sz="2400" dirty="0"/>
              <a:t>Bandymo eiga</a:t>
            </a:r>
            <a:endParaRPr sz="2400" dirty="0"/>
          </a:p>
          <a:p>
            <a:pPr marL="0" lvl="0" indent="0" algn="ctr" rtl="0">
              <a:spcBef>
                <a:spcPts val="0"/>
              </a:spcBef>
              <a:spcAft>
                <a:spcPts val="0"/>
              </a:spcAft>
              <a:buNone/>
            </a:pPr>
            <a:endParaRPr lang="en-US" sz="2400" dirty="0"/>
          </a:p>
          <a:p>
            <a:pPr marL="0" lvl="0" indent="0" algn="ctr" rtl="0">
              <a:spcBef>
                <a:spcPts val="0"/>
              </a:spcBef>
              <a:spcAft>
                <a:spcPts val="0"/>
              </a:spcAft>
              <a:buNone/>
            </a:pPr>
            <a:endParaRPr lang="en-US" sz="2400" dirty="0"/>
          </a:p>
          <a:p>
            <a:pPr marL="0" lvl="0" indent="0" algn="ctr" rtl="0">
              <a:spcBef>
                <a:spcPts val="0"/>
              </a:spcBef>
              <a:spcAft>
                <a:spcPts val="0"/>
              </a:spcAft>
              <a:buNone/>
            </a:pPr>
            <a:endParaRPr lang="en-US" sz="2400" dirty="0"/>
          </a:p>
          <a:p>
            <a:pPr marL="0" lvl="0" indent="0" algn="ctr" rtl="0">
              <a:spcBef>
                <a:spcPts val="0"/>
              </a:spcBef>
              <a:spcAft>
                <a:spcPts val="0"/>
              </a:spcAft>
              <a:buNone/>
            </a:pPr>
            <a:endParaRPr lang="en-US" sz="2400" dirty="0"/>
          </a:p>
          <a:p>
            <a:pPr marL="0" lvl="0" indent="0" algn="ctr" rtl="0">
              <a:spcBef>
                <a:spcPts val="0"/>
              </a:spcBef>
              <a:spcAft>
                <a:spcPts val="0"/>
              </a:spcAft>
              <a:buNone/>
            </a:pPr>
            <a:endParaRPr lang="en-US" sz="2400" dirty="0"/>
          </a:p>
          <a:p>
            <a:pPr marL="0" lvl="0" indent="0" algn="ctr" rtl="0">
              <a:spcBef>
                <a:spcPts val="0"/>
              </a:spcBef>
              <a:spcAft>
                <a:spcPts val="0"/>
              </a:spcAft>
              <a:buNone/>
            </a:pPr>
            <a:endParaRPr sz="2400" dirty="0"/>
          </a:p>
          <a:p>
            <a:pPr marL="0" lvl="0" indent="0" algn="l" rtl="0">
              <a:spcBef>
                <a:spcPts val="0"/>
              </a:spcBef>
              <a:spcAft>
                <a:spcPts val="0"/>
              </a:spcAft>
              <a:buNone/>
            </a:pPr>
            <a:r>
              <a:rPr lang="lt-LT" sz="2000" dirty="0"/>
              <a:t>1. Vienas rutuliukas buvo atitrauktas į šoną.</a:t>
            </a:r>
            <a:endParaRPr sz="2000" dirty="0"/>
          </a:p>
          <a:p>
            <a:pPr marL="0" lvl="0" indent="0" algn="l" rtl="0">
              <a:spcBef>
                <a:spcPts val="0"/>
              </a:spcBef>
              <a:spcAft>
                <a:spcPts val="0"/>
              </a:spcAft>
              <a:buNone/>
            </a:pPr>
            <a:r>
              <a:rPr lang="lt-LT" sz="2000" dirty="0"/>
              <a:t>2. Rutuliukas buvo paleistas.</a:t>
            </a:r>
            <a:endParaRPr sz="2000" dirty="0"/>
          </a:p>
          <a:p>
            <a:pPr marL="0" lvl="0" indent="0" algn="l" rtl="0">
              <a:spcBef>
                <a:spcPts val="0"/>
              </a:spcBef>
              <a:spcAft>
                <a:spcPts val="0"/>
              </a:spcAft>
              <a:buNone/>
            </a:pPr>
            <a:r>
              <a:rPr lang="lt-LT" sz="2000" dirty="0"/>
              <a:t>3. Jis atsitrenkė į kitus rutuliukus.</a:t>
            </a:r>
            <a:endParaRPr sz="2000" dirty="0"/>
          </a:p>
          <a:p>
            <a:pPr marL="0" lvl="0" indent="0" algn="l" rtl="0">
              <a:spcBef>
                <a:spcPts val="0"/>
              </a:spcBef>
              <a:spcAft>
                <a:spcPts val="0"/>
              </a:spcAft>
              <a:buNone/>
            </a:pPr>
            <a:r>
              <a:rPr lang="lt-LT" sz="2000" dirty="0"/>
              <a:t>4. Iš kitos pusės pakilo paskutinis rutuliukas.</a:t>
            </a:r>
            <a:endParaRPr sz="2000" dirty="0"/>
          </a:p>
          <a:p>
            <a:pPr marL="0" lvl="0" indent="0" algn="l" rtl="0">
              <a:spcBef>
                <a:spcPts val="0"/>
              </a:spcBef>
              <a:spcAft>
                <a:spcPts val="0"/>
              </a:spcAft>
              <a:buNone/>
            </a:pPr>
            <a:r>
              <a:rPr lang="lt-LT" sz="2000" dirty="0"/>
              <a:t>5. Judėjimas kartojosi kelis kartus.</a:t>
            </a:r>
            <a:endParaRPr sz="2000" dirty="0"/>
          </a:p>
          <a:p>
            <a:pPr marL="0" lvl="0" indent="0" algn="l" rtl="0">
              <a:spcBef>
                <a:spcPts val="0"/>
              </a:spcBef>
              <a:spcAft>
                <a:spcPts val="0"/>
              </a:spcAft>
              <a:buNone/>
            </a:pPr>
            <a:r>
              <a:rPr lang="lt-LT" sz="2000" dirty="0"/>
              <a:t>6. Po tam tikro laiko svyravimai pradėjo silpnėti.</a:t>
            </a:r>
            <a:endParaRPr sz="2000" dirty="0"/>
          </a:p>
          <a:p>
            <a:pPr marL="0" lvl="0" indent="0" algn="l" rtl="0">
              <a:spcBef>
                <a:spcPts val="0"/>
              </a:spcBef>
              <a:spcAft>
                <a:spcPts val="0"/>
              </a:spcAft>
              <a:buNone/>
            </a:pPr>
            <a:endParaRPr sz="2000" dirty="0"/>
          </a:p>
          <a:p>
            <a:pPr marL="0" lvl="0" indent="0" algn="l" rtl="0">
              <a:spcBef>
                <a:spcPts val="0"/>
              </a:spcBef>
              <a:spcAft>
                <a:spcPts val="0"/>
              </a:spcAft>
              <a:buNone/>
            </a:pPr>
            <a:r>
              <a:rPr lang="lt-LT" sz="2000" dirty="0"/>
              <a:t>.</a:t>
            </a:r>
            <a:endParaRPr sz="2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75A38F-A449-4C39-A206-6BDE3AEE124C}"/>
              </a:ext>
            </a:extLst>
          </p:cNvPr>
          <p:cNvSpPr txBox="1"/>
          <p:nvPr/>
        </p:nvSpPr>
        <p:spPr>
          <a:xfrm>
            <a:off x="968644" y="0"/>
            <a:ext cx="7338448" cy="5078313"/>
          </a:xfrm>
          <a:prstGeom prst="rect">
            <a:avLst/>
          </a:prstGeom>
          <a:noFill/>
        </p:spPr>
        <p:txBody>
          <a:bodyPr wrap="square">
            <a:spAutoFit/>
          </a:bodyPr>
          <a:lstStyle/>
          <a:p>
            <a:pPr algn="ctr"/>
            <a:r>
              <a:rPr lang="lt-LT" sz="2400" dirty="0"/>
              <a:t>Kas vyksta bandymo metu?</a:t>
            </a:r>
          </a:p>
          <a:p>
            <a:endParaRPr lang="en-US" sz="2000" dirty="0"/>
          </a:p>
          <a:p>
            <a:endParaRPr lang="lt-LT" sz="2000" dirty="0"/>
          </a:p>
          <a:p>
            <a:r>
              <a:rPr lang="lt-LT" sz="2000" dirty="0"/>
              <a:t>Potencinė energija</a:t>
            </a:r>
          </a:p>
          <a:p>
            <a:r>
              <a:rPr lang="lt-LT" sz="2000" dirty="0"/>
              <a:t>Kai rutuliukas pakeliamas į viršų, jis sukaupia potencinę energiją.</a:t>
            </a:r>
          </a:p>
          <a:p>
            <a:r>
              <a:rPr lang="lt-LT" sz="2000" dirty="0"/>
              <a:t>Kinetinė energija</a:t>
            </a:r>
          </a:p>
          <a:p>
            <a:r>
              <a:rPr lang="lt-LT" sz="2000" dirty="0"/>
              <a:t>Paleidus rutuliuką, potencinė energija virsta kinetine – judėjimo energija.</a:t>
            </a:r>
          </a:p>
          <a:p>
            <a:r>
              <a:rPr lang="lt-LT" sz="2000" dirty="0"/>
              <a:t>Energijos perdavimas</a:t>
            </a:r>
          </a:p>
          <a:p>
            <a:r>
              <a:rPr lang="lt-LT" sz="2000" dirty="0"/>
              <a:t>Smūgio metu energija perduodama kitiems rutuliukams.</a:t>
            </a:r>
          </a:p>
          <a:p>
            <a:r>
              <a:rPr lang="lt-LT" sz="2000" dirty="0"/>
              <a:t>Svyravimų slopinimas</a:t>
            </a:r>
          </a:p>
          <a:p>
            <a:r>
              <a:rPr lang="lt-LT" sz="2000" dirty="0"/>
              <a:t>Po kiek laiko svyravimai mažėja dėl:</a:t>
            </a:r>
          </a:p>
          <a:p>
            <a:r>
              <a:rPr lang="lt-LT" sz="2000" dirty="0"/>
              <a:t>* oro pasipriešinimo;</a:t>
            </a:r>
          </a:p>
          <a:p>
            <a:r>
              <a:rPr lang="lt-LT" sz="2000" dirty="0"/>
              <a:t>* trinties;</a:t>
            </a:r>
          </a:p>
          <a:p>
            <a:r>
              <a:rPr lang="lt-LT" sz="2000" dirty="0"/>
              <a:t>* energijos praradimo šilumai ir garsui</a:t>
            </a:r>
            <a:endParaRPr lang="en-US" sz="2000" dirty="0"/>
          </a:p>
        </p:txBody>
      </p:sp>
    </p:spTree>
    <p:extLst>
      <p:ext uri="{BB962C8B-B14F-4D97-AF65-F5344CB8AC3E}">
        <p14:creationId xmlns:p14="http://schemas.microsoft.com/office/powerpoint/2010/main" val="13638745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g1ccac00d1aef71ca_14"/>
          <p:cNvSpPr txBox="1"/>
          <p:nvPr/>
        </p:nvSpPr>
        <p:spPr>
          <a:xfrm>
            <a:off x="1267847" y="210150"/>
            <a:ext cx="7095000" cy="606316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lt-LT" sz="2400" dirty="0"/>
              <a:t>Kokios svyravimų rūšys stebimos?</a:t>
            </a:r>
            <a:endParaRPr sz="2400" dirty="0"/>
          </a:p>
          <a:p>
            <a:pPr marL="0" lvl="0" indent="0" algn="l" rtl="0">
              <a:spcBef>
                <a:spcPts val="0"/>
              </a:spcBef>
              <a:spcAft>
                <a:spcPts val="0"/>
              </a:spcAft>
              <a:buNone/>
            </a:pPr>
            <a:endParaRPr sz="1600" dirty="0"/>
          </a:p>
          <a:p>
            <a:pPr marL="0" lvl="0" indent="0" algn="l" rtl="0">
              <a:spcBef>
                <a:spcPts val="0"/>
              </a:spcBef>
              <a:spcAft>
                <a:spcPts val="0"/>
              </a:spcAft>
              <a:buNone/>
            </a:pPr>
            <a:r>
              <a:rPr lang="lt-LT" sz="1800" dirty="0"/>
              <a:t>* Laisvieji svyravimai;</a:t>
            </a:r>
            <a:endParaRPr sz="1800" dirty="0"/>
          </a:p>
          <a:p>
            <a:pPr marL="0" lvl="0" indent="0" algn="l" rtl="0">
              <a:spcBef>
                <a:spcPts val="0"/>
              </a:spcBef>
              <a:spcAft>
                <a:spcPts val="0"/>
              </a:spcAft>
              <a:buNone/>
            </a:pPr>
            <a:r>
              <a:rPr lang="lt-LT" sz="1800" dirty="0"/>
              <a:t>* slopstantys svyravimai;</a:t>
            </a:r>
            <a:endParaRPr sz="1800" dirty="0"/>
          </a:p>
          <a:p>
            <a:pPr marL="285750" lvl="0" indent="-285750" algn="l" rtl="0">
              <a:spcBef>
                <a:spcPts val="0"/>
              </a:spcBef>
              <a:spcAft>
                <a:spcPts val="0"/>
              </a:spcAft>
              <a:buFont typeface="Arial" panose="020B0604020202020204" pitchFamily="34" charset="0"/>
              <a:buChar char="•"/>
            </a:pPr>
            <a:r>
              <a:rPr lang="lt-LT" sz="1800" dirty="0"/>
              <a:t>periodiniai svyravimai.</a:t>
            </a:r>
            <a:endParaRPr lang="en-US" sz="1800" dirty="0"/>
          </a:p>
          <a:p>
            <a:pPr marL="285750" lvl="0" indent="-285750" algn="l" rtl="0">
              <a:spcBef>
                <a:spcPts val="0"/>
              </a:spcBef>
              <a:spcAft>
                <a:spcPts val="0"/>
              </a:spcAft>
              <a:buFont typeface="Arial" panose="020B0604020202020204" pitchFamily="34" charset="0"/>
              <a:buChar char="•"/>
            </a:pPr>
            <a:endParaRPr sz="1800" dirty="0"/>
          </a:p>
          <a:p>
            <a:pPr marL="0" lvl="0" indent="0" algn="l" rtl="0">
              <a:spcBef>
                <a:spcPts val="0"/>
              </a:spcBef>
              <a:spcAft>
                <a:spcPts val="0"/>
              </a:spcAft>
              <a:buNone/>
            </a:pPr>
            <a:r>
              <a:rPr lang="lt-LT" sz="1800" dirty="0"/>
              <a:t>Laisvojo svyravimo sąlygos</a:t>
            </a:r>
            <a:endParaRPr sz="1800" dirty="0"/>
          </a:p>
          <a:p>
            <a:pPr marL="0" lvl="0" indent="0" algn="l" rtl="0">
              <a:spcBef>
                <a:spcPts val="0"/>
              </a:spcBef>
              <a:spcAft>
                <a:spcPts val="0"/>
              </a:spcAft>
              <a:buNone/>
            </a:pPr>
            <a:endParaRPr sz="1800" dirty="0"/>
          </a:p>
          <a:p>
            <a:pPr marL="0" lvl="0" indent="0" algn="l" rtl="0">
              <a:spcBef>
                <a:spcPts val="0"/>
              </a:spcBef>
              <a:spcAft>
                <a:spcPts val="0"/>
              </a:spcAft>
              <a:buNone/>
            </a:pPr>
            <a:r>
              <a:rPr lang="lt-LT" sz="1800" dirty="0"/>
              <a:t>Kad vyktų laisvieji svyravimai, reikia:</a:t>
            </a:r>
            <a:endParaRPr sz="1800" dirty="0"/>
          </a:p>
          <a:p>
            <a:pPr marL="0" lvl="0" indent="0" algn="l" rtl="0">
              <a:spcBef>
                <a:spcPts val="0"/>
              </a:spcBef>
              <a:spcAft>
                <a:spcPts val="0"/>
              </a:spcAft>
              <a:buNone/>
            </a:pPr>
            <a:endParaRPr sz="1800" dirty="0"/>
          </a:p>
          <a:p>
            <a:pPr marL="0" lvl="0" indent="0" algn="l" rtl="0">
              <a:spcBef>
                <a:spcPts val="0"/>
              </a:spcBef>
              <a:spcAft>
                <a:spcPts val="0"/>
              </a:spcAft>
              <a:buNone/>
            </a:pPr>
            <a:r>
              <a:rPr lang="lt-LT" sz="1800" dirty="0"/>
              <a:t>1. Kūną išvesti iš pusiausvyros padėties.</a:t>
            </a:r>
            <a:endParaRPr sz="1800" dirty="0"/>
          </a:p>
          <a:p>
            <a:pPr marL="0" lvl="0" indent="0" algn="l" rtl="0">
              <a:spcBef>
                <a:spcPts val="0"/>
              </a:spcBef>
              <a:spcAft>
                <a:spcPts val="0"/>
              </a:spcAft>
              <a:buNone/>
            </a:pPr>
            <a:r>
              <a:rPr lang="lt-LT" sz="1800" dirty="0"/>
              <a:t>2. Paleisti kūną be papildomos jėgos.</a:t>
            </a:r>
            <a:endParaRPr sz="1800" dirty="0"/>
          </a:p>
          <a:p>
            <a:pPr marL="0" lvl="0" indent="0" algn="l" rtl="0">
              <a:spcBef>
                <a:spcPts val="0"/>
              </a:spcBef>
              <a:spcAft>
                <a:spcPts val="0"/>
              </a:spcAft>
              <a:buNone/>
            </a:pPr>
            <a:r>
              <a:rPr lang="lt-LT" sz="1800" dirty="0"/>
              <a:t>3. Kad veiktų grąžinamoji jėga.</a:t>
            </a:r>
            <a:endParaRPr sz="1800" dirty="0"/>
          </a:p>
          <a:p>
            <a:pPr marL="0" lvl="0" indent="0" algn="l" rtl="0">
              <a:spcBef>
                <a:spcPts val="0"/>
              </a:spcBef>
              <a:spcAft>
                <a:spcPts val="0"/>
              </a:spcAft>
              <a:buNone/>
            </a:pPr>
            <a:r>
              <a:rPr lang="lt-LT" sz="1800" dirty="0"/>
              <a:t>4. Kad sistema turėtų inerciją.</a:t>
            </a:r>
            <a:endParaRPr sz="1800" dirty="0"/>
          </a:p>
          <a:p>
            <a:pPr marL="0" lvl="0" indent="0" algn="l" rtl="0">
              <a:spcBef>
                <a:spcPts val="0"/>
              </a:spcBef>
              <a:spcAft>
                <a:spcPts val="0"/>
              </a:spcAft>
              <a:buNone/>
            </a:pPr>
            <a:r>
              <a:rPr lang="lt-LT" sz="1800" dirty="0"/>
              <a:t>5. Kad trintis būtų kuo mažesnė.</a:t>
            </a:r>
            <a:endParaRPr lang="en-US" sz="1800" dirty="0"/>
          </a:p>
          <a:p>
            <a:pPr marL="0" lvl="0" indent="0" algn="l" rtl="0">
              <a:spcBef>
                <a:spcPts val="0"/>
              </a:spcBef>
              <a:spcAft>
                <a:spcPts val="0"/>
              </a:spcAft>
              <a:buNone/>
            </a:pPr>
            <a:endParaRPr sz="1800" dirty="0"/>
          </a:p>
          <a:p>
            <a:pPr marL="0" lvl="0" indent="0" algn="l" rtl="0">
              <a:spcBef>
                <a:spcPts val="0"/>
              </a:spcBef>
              <a:spcAft>
                <a:spcPts val="0"/>
              </a:spcAft>
              <a:buNone/>
            </a:pPr>
            <a:r>
              <a:rPr lang="lt-LT" sz="1800" dirty="0"/>
              <a:t>Išvada</a:t>
            </a:r>
            <a:endParaRPr sz="1800" dirty="0"/>
          </a:p>
          <a:p>
            <a:pPr marL="0" lvl="0" indent="0" algn="l" rtl="0">
              <a:spcBef>
                <a:spcPts val="0"/>
              </a:spcBef>
              <a:spcAft>
                <a:spcPts val="0"/>
              </a:spcAft>
              <a:buNone/>
            </a:pPr>
            <a:endParaRPr sz="1800" dirty="0"/>
          </a:p>
          <a:p>
            <a:pPr marL="0" lvl="0" indent="0" algn="l" rtl="0">
              <a:spcBef>
                <a:spcPts val="0"/>
              </a:spcBef>
              <a:spcAft>
                <a:spcPts val="0"/>
              </a:spcAft>
              <a:buNone/>
            </a:pPr>
            <a:r>
              <a:rPr lang="lt-LT" sz="1800" dirty="0"/>
              <a:t>Niutono švytuoklėje mechaniniai svyravimai vyksta dėl energijos perdavimo tarp rutuliukų. Rutuliukai juda periodiškai, tačiau laikui bėgant svyravimai silpnėja dėl energijos nuostolių.</a:t>
            </a:r>
            <a:endParaRPr sz="1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31"/>
          <p:cNvSpPr txBox="1"/>
          <p:nvPr/>
        </p:nvSpPr>
        <p:spPr>
          <a:xfrm>
            <a:off x="3071351" y="117676"/>
            <a:ext cx="3001297"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3200">
                <a:solidFill>
                  <a:schemeClr val="dk1"/>
                </a:solidFill>
                <a:latin typeface="Corbel"/>
                <a:ea typeface="Corbel"/>
                <a:cs typeface="Corbel"/>
                <a:sym typeface="Corbel"/>
              </a:rPr>
              <a:t>Bandymas Nr.2</a:t>
            </a:r>
            <a:endParaRPr sz="3200">
              <a:solidFill>
                <a:schemeClr val="dk1"/>
              </a:solidFill>
              <a:latin typeface="Corbel"/>
              <a:ea typeface="Corbel"/>
              <a:cs typeface="Corbel"/>
              <a:sym typeface="Corbel"/>
            </a:endParaRPr>
          </a:p>
        </p:txBody>
      </p:sp>
      <p:pic>
        <p:nvPicPr>
          <p:cNvPr id="339" name="Google Shape;339;p31"/>
          <p:cNvPicPr preferRelativeResize="0"/>
          <p:nvPr/>
        </p:nvPicPr>
        <p:blipFill rotWithShape="1">
          <a:blip r:embed="rId3">
            <a:alphaModFix/>
          </a:blip>
          <a:srcRect/>
          <a:stretch/>
        </p:blipFill>
        <p:spPr>
          <a:xfrm>
            <a:off x="3642853" y="1408470"/>
            <a:ext cx="2701728" cy="4682613"/>
          </a:xfrm>
          <a:prstGeom prst="rect">
            <a:avLst/>
          </a:prstGeom>
          <a:noFill/>
          <a:ln>
            <a:noFill/>
          </a:ln>
        </p:spPr>
      </p:pic>
      <p:pic>
        <p:nvPicPr>
          <p:cNvPr id="340" name="Google Shape;340;p31"/>
          <p:cNvPicPr preferRelativeResize="0"/>
          <p:nvPr/>
        </p:nvPicPr>
        <p:blipFill rotWithShape="1">
          <a:blip r:embed="rId4">
            <a:alphaModFix/>
          </a:blip>
          <a:srcRect/>
          <a:stretch/>
        </p:blipFill>
        <p:spPr>
          <a:xfrm>
            <a:off x="6421096" y="1408468"/>
            <a:ext cx="2408591" cy="4682614"/>
          </a:xfrm>
          <a:prstGeom prst="rect">
            <a:avLst/>
          </a:prstGeom>
          <a:noFill/>
          <a:ln>
            <a:noFill/>
          </a:ln>
        </p:spPr>
      </p:pic>
      <p:pic>
        <p:nvPicPr>
          <p:cNvPr id="341" name="Google Shape;341;p31"/>
          <p:cNvPicPr preferRelativeResize="0"/>
          <p:nvPr/>
        </p:nvPicPr>
        <p:blipFill rotWithShape="1">
          <a:blip r:embed="rId5">
            <a:alphaModFix/>
          </a:blip>
          <a:srcRect/>
          <a:stretch/>
        </p:blipFill>
        <p:spPr>
          <a:xfrm>
            <a:off x="1157748" y="1408469"/>
            <a:ext cx="2408590" cy="468261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0"/>
          <p:cNvSpPr txBox="1"/>
          <p:nvPr/>
        </p:nvSpPr>
        <p:spPr>
          <a:xfrm>
            <a:off x="1038386" y="229350"/>
            <a:ext cx="8275970" cy="501672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lt-LT" sz="2000" dirty="0"/>
              <a:t>Bandymo tikslas</a:t>
            </a:r>
            <a:endParaRPr lang="en-US" sz="2000" dirty="0"/>
          </a:p>
          <a:p>
            <a:pPr marL="0" lvl="0" indent="0" algn="ctr" rtl="0">
              <a:spcBef>
                <a:spcPts val="0"/>
              </a:spcBef>
              <a:spcAft>
                <a:spcPts val="0"/>
              </a:spcAft>
              <a:buNone/>
            </a:pPr>
            <a:endParaRPr lang="en-US" sz="2000" dirty="0"/>
          </a:p>
          <a:p>
            <a:pPr marL="0" lvl="0" indent="0" algn="ctr" rtl="0">
              <a:spcBef>
                <a:spcPts val="0"/>
              </a:spcBef>
              <a:spcAft>
                <a:spcPts val="0"/>
              </a:spcAft>
              <a:buNone/>
            </a:pPr>
            <a:endParaRPr sz="2000" dirty="0"/>
          </a:p>
          <a:p>
            <a:pPr marL="0" lvl="0" indent="0" algn="l" rtl="0">
              <a:spcBef>
                <a:spcPts val="0"/>
              </a:spcBef>
              <a:spcAft>
                <a:spcPts val="0"/>
              </a:spcAft>
              <a:buNone/>
            </a:pPr>
            <a:endParaRPr sz="2000" dirty="0"/>
          </a:p>
          <a:p>
            <a:pPr marL="0" lvl="0" indent="0" algn="l" rtl="0">
              <a:spcBef>
                <a:spcPts val="0"/>
              </a:spcBef>
              <a:spcAft>
                <a:spcPts val="0"/>
              </a:spcAft>
              <a:buNone/>
            </a:pPr>
            <a:r>
              <a:rPr lang="lt-LT" sz="2000" dirty="0"/>
              <a:t>Ištirti paprastosios švytuoklės svyravimą ir laisvųjų mechaninių svyravimų sąlygas.</a:t>
            </a:r>
            <a:endParaRPr sz="2000" dirty="0"/>
          </a:p>
          <a:p>
            <a:pPr marL="0" lvl="0" indent="0" algn="l" rtl="0">
              <a:spcBef>
                <a:spcPts val="0"/>
              </a:spcBef>
              <a:spcAft>
                <a:spcPts val="0"/>
              </a:spcAft>
              <a:buNone/>
            </a:pPr>
            <a:endParaRPr sz="2000" dirty="0"/>
          </a:p>
          <a:p>
            <a:pPr marL="0" lvl="0" indent="0" algn="l" rtl="0">
              <a:spcBef>
                <a:spcPts val="0"/>
              </a:spcBef>
              <a:spcAft>
                <a:spcPts val="0"/>
              </a:spcAft>
              <a:buNone/>
            </a:pPr>
            <a:r>
              <a:rPr lang="lt-LT" sz="2000" dirty="0"/>
              <a:t>Naudotos priemonės</a:t>
            </a:r>
            <a:endParaRPr sz="2000" dirty="0"/>
          </a:p>
          <a:p>
            <a:pPr marL="0" lvl="0" indent="0" algn="l" rtl="0">
              <a:spcBef>
                <a:spcPts val="0"/>
              </a:spcBef>
              <a:spcAft>
                <a:spcPts val="0"/>
              </a:spcAft>
              <a:buNone/>
            </a:pPr>
            <a:endParaRPr sz="2000" dirty="0"/>
          </a:p>
          <a:p>
            <a:pPr marL="0" lvl="0" indent="0" algn="l" rtl="0">
              <a:spcBef>
                <a:spcPts val="0"/>
              </a:spcBef>
              <a:spcAft>
                <a:spcPts val="0"/>
              </a:spcAft>
              <a:buNone/>
            </a:pPr>
            <a:r>
              <a:rPr lang="lt-LT" sz="2000" dirty="0"/>
              <a:t>* stovas;</a:t>
            </a:r>
            <a:endParaRPr sz="2000" dirty="0"/>
          </a:p>
          <a:p>
            <a:pPr marL="0" lvl="0" indent="0" algn="l" rtl="0">
              <a:spcBef>
                <a:spcPts val="0"/>
              </a:spcBef>
              <a:spcAft>
                <a:spcPts val="0"/>
              </a:spcAft>
              <a:buNone/>
            </a:pPr>
            <a:r>
              <a:rPr lang="lt-LT" sz="2000" dirty="0"/>
              <a:t>* siūlas;</a:t>
            </a:r>
            <a:endParaRPr sz="2000" dirty="0"/>
          </a:p>
          <a:p>
            <a:pPr marL="0" lvl="0" indent="0" algn="l" rtl="0">
              <a:spcBef>
                <a:spcPts val="0"/>
              </a:spcBef>
              <a:spcAft>
                <a:spcPts val="0"/>
              </a:spcAft>
              <a:buNone/>
            </a:pPr>
            <a:r>
              <a:rPr lang="lt-LT" sz="2000" dirty="0"/>
              <a:t>* metalinis rutuliukas;</a:t>
            </a:r>
            <a:endParaRPr sz="2000" dirty="0"/>
          </a:p>
          <a:p>
            <a:pPr marL="0" lvl="0" indent="0" algn="l" rtl="0">
              <a:spcBef>
                <a:spcPts val="0"/>
              </a:spcBef>
              <a:spcAft>
                <a:spcPts val="0"/>
              </a:spcAft>
              <a:buNone/>
            </a:pPr>
            <a:r>
              <a:rPr lang="lt-LT" sz="2000" dirty="0"/>
              <a:t>* laikiklis;</a:t>
            </a:r>
            <a:endParaRPr sz="2000" dirty="0"/>
          </a:p>
          <a:p>
            <a:pPr marL="0" lvl="0" indent="0" algn="l" rtl="0">
              <a:spcBef>
                <a:spcPts val="0"/>
              </a:spcBef>
              <a:spcAft>
                <a:spcPts val="0"/>
              </a:spcAft>
              <a:buNone/>
            </a:pPr>
            <a:r>
              <a:rPr lang="lt-LT" sz="2000" dirty="0"/>
              <a:t>* liniuotė arba chronometras (jei matuojamas laikas).</a:t>
            </a:r>
            <a:endParaRPr sz="2000" dirty="0"/>
          </a:p>
          <a:p>
            <a:pPr marL="0" lvl="0" indent="0" algn="l" rtl="0">
              <a:spcBef>
                <a:spcPts val="0"/>
              </a:spcBef>
              <a:spcAft>
                <a:spcPts val="0"/>
              </a:spcAft>
              <a:buNone/>
            </a:pPr>
            <a:endParaRPr sz="2000" dirty="0"/>
          </a:p>
          <a:p>
            <a:pPr marL="0" lvl="0" indent="0" algn="l" rtl="0">
              <a:spcBef>
                <a:spcPts val="0"/>
              </a:spcBef>
              <a:spcAft>
                <a:spcPts val="0"/>
              </a:spcAft>
              <a:buNone/>
            </a:pPr>
            <a:endParaRP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3278765-CE31-44B6-8DDF-2690D6AA7199}"/>
              </a:ext>
            </a:extLst>
          </p:cNvPr>
          <p:cNvSpPr txBox="1"/>
          <p:nvPr/>
        </p:nvSpPr>
        <p:spPr>
          <a:xfrm>
            <a:off x="1526583" y="278970"/>
            <a:ext cx="5509647" cy="5047536"/>
          </a:xfrm>
          <a:prstGeom prst="rect">
            <a:avLst/>
          </a:prstGeom>
          <a:noFill/>
        </p:spPr>
        <p:txBody>
          <a:bodyPr wrap="square">
            <a:spAutoFit/>
          </a:bodyPr>
          <a:lstStyle/>
          <a:p>
            <a:pPr algn="ctr"/>
            <a:r>
              <a:rPr lang="lt-LT" sz="2400" dirty="0"/>
              <a:t>Kaip veikia paprastoji švytuoklė?</a:t>
            </a:r>
            <a:endParaRPr lang="en-US" sz="2400" dirty="0"/>
          </a:p>
          <a:p>
            <a:pPr algn="ctr"/>
            <a:endParaRPr lang="lt-LT" sz="2400" dirty="0"/>
          </a:p>
          <a:p>
            <a:endParaRPr lang="lt-LT" dirty="0"/>
          </a:p>
          <a:p>
            <a:r>
              <a:rPr lang="lt-LT" sz="2000" dirty="0"/>
              <a:t>Paprastoji švytuoklė sudaryta iš rutuliuko, pakabinto ant siūlo. Kai rutuliukas atitraukiamas nuo pusiausvyros padėties ir paleidžiamas, jis pradeda judėti pirmyn ir atgal.</a:t>
            </a:r>
          </a:p>
          <a:p>
            <a:endParaRPr lang="lt-LT" sz="2000" dirty="0"/>
          </a:p>
          <a:p>
            <a:r>
              <a:rPr lang="lt-LT" sz="2000" dirty="0"/>
              <a:t>Rutuliuką veikia:</a:t>
            </a:r>
          </a:p>
          <a:p>
            <a:endParaRPr lang="lt-LT" sz="2000" dirty="0"/>
          </a:p>
          <a:p>
            <a:r>
              <a:rPr lang="lt-LT" sz="2000" dirty="0"/>
              <a:t>* sunkio jėga;</a:t>
            </a:r>
          </a:p>
          <a:p>
            <a:r>
              <a:rPr lang="lt-LT" sz="2000" dirty="0"/>
              <a:t>* siūlo įtempimo jėga.</a:t>
            </a:r>
          </a:p>
          <a:p>
            <a:endParaRPr lang="lt-LT" sz="2000" dirty="0"/>
          </a:p>
          <a:p>
            <a:r>
              <a:rPr lang="lt-LT" sz="2000" dirty="0"/>
              <a:t>Sunkio jėga stengiasi grąžinti rutuliuką į pusiausvyros padėtį. Dėl inercijos rutuliukas juda toliau ir svyravimas kartojasi.</a:t>
            </a:r>
          </a:p>
        </p:txBody>
      </p:sp>
    </p:spTree>
    <p:extLst>
      <p:ext uri="{BB962C8B-B14F-4D97-AF65-F5344CB8AC3E}">
        <p14:creationId xmlns:p14="http://schemas.microsoft.com/office/powerpoint/2010/main" val="34529277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g1ccac00d1aef71ca_22"/>
          <p:cNvSpPr txBox="1"/>
          <p:nvPr/>
        </p:nvSpPr>
        <p:spPr>
          <a:xfrm>
            <a:off x="1007525" y="0"/>
            <a:ext cx="9144000" cy="674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lt-LT"/>
              <a:t>Bandymo eiga</a:t>
            </a:r>
            <a:endParaRPr/>
          </a:p>
          <a:p>
            <a:pPr marL="0" lvl="0" indent="0" algn="l" rtl="0">
              <a:spcBef>
                <a:spcPts val="0"/>
              </a:spcBef>
              <a:spcAft>
                <a:spcPts val="0"/>
              </a:spcAft>
              <a:buNone/>
            </a:pPr>
            <a:endParaRPr/>
          </a:p>
          <a:p>
            <a:pPr marL="0" lvl="0" indent="0" algn="l" rtl="0">
              <a:spcBef>
                <a:spcPts val="0"/>
              </a:spcBef>
              <a:spcAft>
                <a:spcPts val="0"/>
              </a:spcAft>
              <a:buNone/>
            </a:pPr>
            <a:r>
              <a:rPr lang="lt-LT"/>
              <a:t>1. Rutuliukas buvo pakeltas į šoną.</a:t>
            </a:r>
            <a:endParaRPr/>
          </a:p>
          <a:p>
            <a:pPr marL="0" lvl="0" indent="0" algn="l" rtl="0">
              <a:spcBef>
                <a:spcPts val="0"/>
              </a:spcBef>
              <a:spcAft>
                <a:spcPts val="0"/>
              </a:spcAft>
              <a:buNone/>
            </a:pPr>
            <a:r>
              <a:rPr lang="lt-LT"/>
              <a:t>2. Rutuliukas paleistas be papildomo stūmimo.</a:t>
            </a:r>
            <a:endParaRPr/>
          </a:p>
          <a:p>
            <a:pPr marL="0" lvl="0" indent="0" algn="l" rtl="0">
              <a:spcBef>
                <a:spcPts val="0"/>
              </a:spcBef>
              <a:spcAft>
                <a:spcPts val="0"/>
              </a:spcAft>
              <a:buNone/>
            </a:pPr>
            <a:r>
              <a:rPr lang="lt-LT"/>
              <a:t>3. Stebėtas jo judėjimas pirmyn ir atgal.</a:t>
            </a:r>
            <a:endParaRPr/>
          </a:p>
          <a:p>
            <a:pPr marL="0" lvl="0" indent="0" algn="l" rtl="0">
              <a:spcBef>
                <a:spcPts val="0"/>
              </a:spcBef>
              <a:spcAft>
                <a:spcPts val="0"/>
              </a:spcAft>
              <a:buNone/>
            </a:pPr>
            <a:r>
              <a:rPr lang="lt-LT"/>
              <a:t>4. Pastebėta, kad amplitudė palaipsniui mažėja.</a:t>
            </a:r>
            <a:endParaRPr/>
          </a:p>
          <a:p>
            <a:pPr marL="0" lvl="0" indent="0" algn="l" rtl="0">
              <a:spcBef>
                <a:spcPts val="0"/>
              </a:spcBef>
              <a:spcAft>
                <a:spcPts val="0"/>
              </a:spcAft>
              <a:buNone/>
            </a:pPr>
            <a:r>
              <a:rPr lang="lt-LT"/>
              <a:t>5. Po tam tikro laiko svyravimai sustojo.</a:t>
            </a:r>
            <a:endParaRPr/>
          </a:p>
          <a:p>
            <a:pPr marL="0" lvl="0" indent="0" algn="l" rtl="0">
              <a:spcBef>
                <a:spcPts val="0"/>
              </a:spcBef>
              <a:spcAft>
                <a:spcPts val="0"/>
              </a:spcAft>
              <a:buNone/>
            </a:pPr>
            <a:endParaRPr/>
          </a:p>
          <a:p>
            <a:pPr marL="0" lvl="0" indent="0" algn="l" rtl="0">
              <a:spcBef>
                <a:spcPts val="0"/>
              </a:spcBef>
              <a:spcAft>
                <a:spcPts val="0"/>
              </a:spcAft>
              <a:buNone/>
            </a:pPr>
            <a:r>
              <a:rPr lang="lt-LT"/>
              <a:t>Kas vyksta bandymo metu?</a:t>
            </a:r>
            <a:endParaRPr/>
          </a:p>
          <a:p>
            <a:pPr marL="0" lvl="0" indent="0" algn="l" rtl="0">
              <a:spcBef>
                <a:spcPts val="0"/>
              </a:spcBef>
              <a:spcAft>
                <a:spcPts val="0"/>
              </a:spcAft>
              <a:buNone/>
            </a:pPr>
            <a:endParaRPr/>
          </a:p>
          <a:p>
            <a:pPr marL="0" lvl="0" indent="0" algn="l" rtl="0">
              <a:spcBef>
                <a:spcPts val="0"/>
              </a:spcBef>
              <a:spcAft>
                <a:spcPts val="0"/>
              </a:spcAft>
              <a:buNone/>
            </a:pPr>
            <a:r>
              <a:rPr lang="lt-LT" u="sng"/>
              <a:t>Potencinė energija</a:t>
            </a:r>
            <a:endParaRPr u="sng"/>
          </a:p>
          <a:p>
            <a:pPr marL="0" lvl="0" indent="0" algn="l" rtl="0">
              <a:spcBef>
                <a:spcPts val="0"/>
              </a:spcBef>
              <a:spcAft>
                <a:spcPts val="0"/>
              </a:spcAft>
              <a:buNone/>
            </a:pPr>
            <a:endParaRPr/>
          </a:p>
          <a:p>
            <a:pPr marL="0" lvl="0" indent="0" algn="l" rtl="0">
              <a:spcBef>
                <a:spcPts val="0"/>
              </a:spcBef>
              <a:spcAft>
                <a:spcPts val="0"/>
              </a:spcAft>
              <a:buNone/>
            </a:pPr>
            <a:r>
              <a:rPr lang="lt-LT"/>
              <a:t>Pakeltas rutuliukas turi potencinę energiją.</a:t>
            </a:r>
            <a:endParaRPr/>
          </a:p>
          <a:p>
            <a:pPr marL="0" lvl="0" indent="0" algn="l" rtl="0">
              <a:spcBef>
                <a:spcPts val="0"/>
              </a:spcBef>
              <a:spcAft>
                <a:spcPts val="0"/>
              </a:spcAft>
              <a:buNone/>
            </a:pPr>
            <a:endParaRPr/>
          </a:p>
          <a:p>
            <a:pPr marL="0" lvl="0" indent="0" algn="l" rtl="0">
              <a:spcBef>
                <a:spcPts val="0"/>
              </a:spcBef>
              <a:spcAft>
                <a:spcPts val="0"/>
              </a:spcAft>
              <a:buNone/>
            </a:pPr>
            <a:r>
              <a:rPr lang="lt-LT" u="sng"/>
              <a:t>Kinetinė energija</a:t>
            </a:r>
            <a:endParaRPr u="sng"/>
          </a:p>
          <a:p>
            <a:pPr marL="0" lvl="0" indent="0" algn="l" rtl="0">
              <a:spcBef>
                <a:spcPts val="0"/>
              </a:spcBef>
              <a:spcAft>
                <a:spcPts val="0"/>
              </a:spcAft>
              <a:buNone/>
            </a:pPr>
            <a:endParaRPr/>
          </a:p>
          <a:p>
            <a:pPr marL="0" lvl="0" indent="0" algn="l" rtl="0">
              <a:spcBef>
                <a:spcPts val="0"/>
              </a:spcBef>
              <a:spcAft>
                <a:spcPts val="0"/>
              </a:spcAft>
              <a:buNone/>
            </a:pPr>
            <a:r>
              <a:rPr lang="lt-LT"/>
              <a:t>Judėdamas žemyn rutuliukas įgauna kinetinę energiją.</a:t>
            </a:r>
            <a:endParaRPr/>
          </a:p>
          <a:p>
            <a:pPr marL="0" lvl="0" indent="0" algn="l" rtl="0">
              <a:spcBef>
                <a:spcPts val="0"/>
              </a:spcBef>
              <a:spcAft>
                <a:spcPts val="0"/>
              </a:spcAft>
              <a:buNone/>
            </a:pPr>
            <a:endParaRPr/>
          </a:p>
          <a:p>
            <a:pPr marL="0" lvl="0" indent="0" algn="l" rtl="0">
              <a:spcBef>
                <a:spcPts val="0"/>
              </a:spcBef>
              <a:spcAft>
                <a:spcPts val="0"/>
              </a:spcAft>
              <a:buNone/>
            </a:pPr>
            <a:r>
              <a:rPr lang="lt-LT" u="sng"/>
              <a:t>Pusiausvyros padėtis</a:t>
            </a:r>
            <a:endParaRPr u="sng"/>
          </a:p>
          <a:p>
            <a:pPr marL="0" lvl="0" indent="0" algn="l" rtl="0">
              <a:spcBef>
                <a:spcPts val="0"/>
              </a:spcBef>
              <a:spcAft>
                <a:spcPts val="0"/>
              </a:spcAft>
              <a:buNone/>
            </a:pPr>
            <a:endParaRPr/>
          </a:p>
          <a:p>
            <a:pPr marL="0" lvl="0" indent="0" algn="l" rtl="0">
              <a:spcBef>
                <a:spcPts val="0"/>
              </a:spcBef>
              <a:spcAft>
                <a:spcPts val="0"/>
              </a:spcAft>
              <a:buNone/>
            </a:pPr>
            <a:r>
              <a:rPr lang="lt-LT"/>
              <a:t>Žemiausiame taške greitis būna didžiausias.</a:t>
            </a:r>
            <a:endParaRPr/>
          </a:p>
          <a:p>
            <a:pPr marL="0" lvl="0" indent="0" algn="l" rtl="0">
              <a:spcBef>
                <a:spcPts val="0"/>
              </a:spcBef>
              <a:spcAft>
                <a:spcPts val="0"/>
              </a:spcAft>
              <a:buNone/>
            </a:pPr>
            <a:endParaRPr/>
          </a:p>
          <a:p>
            <a:pPr marL="0" lvl="0" indent="0" algn="l" rtl="0">
              <a:spcBef>
                <a:spcPts val="0"/>
              </a:spcBef>
              <a:spcAft>
                <a:spcPts val="0"/>
              </a:spcAft>
              <a:buNone/>
            </a:pPr>
            <a:r>
              <a:rPr lang="lt-LT" u="sng"/>
              <a:t>Energijos kitimas</a:t>
            </a:r>
            <a:endParaRPr u="sng"/>
          </a:p>
          <a:p>
            <a:pPr marL="0" lvl="0" indent="0" algn="l" rtl="0">
              <a:spcBef>
                <a:spcPts val="0"/>
              </a:spcBef>
              <a:spcAft>
                <a:spcPts val="0"/>
              </a:spcAft>
              <a:buNone/>
            </a:pPr>
            <a:endParaRPr/>
          </a:p>
          <a:p>
            <a:pPr marL="0" lvl="0" indent="0" algn="l" rtl="0">
              <a:spcBef>
                <a:spcPts val="0"/>
              </a:spcBef>
              <a:spcAft>
                <a:spcPts val="0"/>
              </a:spcAft>
              <a:buNone/>
            </a:pPr>
            <a:r>
              <a:rPr lang="lt-LT"/>
              <a:t>Energija nuolat keičiasi tarp potencinės ir kinetinės.</a:t>
            </a:r>
            <a:endParaRPr/>
          </a:p>
          <a:p>
            <a:pPr marL="0" lvl="0" indent="0" algn="l" rtl="0">
              <a:spcBef>
                <a:spcPts val="0"/>
              </a:spcBef>
              <a:spcAft>
                <a:spcPts val="0"/>
              </a:spcAft>
              <a:buNone/>
            </a:pPr>
            <a:endParaRPr/>
          </a:p>
          <a:p>
            <a:pPr marL="0" lvl="0" indent="0" algn="l" rtl="0">
              <a:spcBef>
                <a:spcPts val="0"/>
              </a:spcBef>
              <a:spcAft>
                <a:spcPts val="0"/>
              </a:spcAft>
              <a:buNone/>
            </a:pPr>
            <a:r>
              <a:rPr lang="lt-LT" u="sng"/>
              <a:t>Slopinimas</a:t>
            </a:r>
            <a:endParaRPr u="sng"/>
          </a:p>
          <a:p>
            <a:pPr marL="0" lvl="0" indent="0" algn="l" rtl="0">
              <a:spcBef>
                <a:spcPts val="0"/>
              </a:spcBef>
              <a:spcAft>
                <a:spcPts val="0"/>
              </a:spcAft>
              <a:buNone/>
            </a:pPr>
            <a:endParaRPr/>
          </a:p>
          <a:p>
            <a:pPr marL="0" lvl="0" indent="0" algn="l" rtl="0">
              <a:spcBef>
                <a:spcPts val="0"/>
              </a:spcBef>
              <a:spcAft>
                <a:spcPts val="0"/>
              </a:spcAft>
              <a:buNone/>
            </a:pPr>
            <a:r>
              <a:rPr lang="lt-LT"/>
              <a:t>Svyravimai mažėja dėl:</a:t>
            </a:r>
            <a:endParaRPr/>
          </a:p>
          <a:p>
            <a:pPr marL="0" lvl="0" indent="0" algn="l" rtl="0">
              <a:spcBef>
                <a:spcPts val="0"/>
              </a:spcBef>
              <a:spcAft>
                <a:spcPts val="0"/>
              </a:spcAft>
              <a:buNone/>
            </a:pPr>
            <a:r>
              <a:rPr lang="lt-LT"/>
              <a:t>* oro pasipriešinimo;</a:t>
            </a:r>
            <a:endParaRPr/>
          </a:p>
          <a:p>
            <a:pPr marL="0" lvl="0" indent="0" algn="l" rtl="0">
              <a:spcBef>
                <a:spcPts val="0"/>
              </a:spcBef>
              <a:spcAft>
                <a:spcPts val="0"/>
              </a:spcAft>
              <a:buNone/>
            </a:pPr>
            <a:r>
              <a:rPr lang="lt-LT"/>
              <a:t>* trinties tvirtinimo vietoje.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g1ccac00d1aef71ca_28"/>
          <p:cNvSpPr txBox="1"/>
          <p:nvPr/>
        </p:nvSpPr>
        <p:spPr>
          <a:xfrm>
            <a:off x="1066798" y="460208"/>
            <a:ext cx="7010400" cy="5724614"/>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lt-LT" sz="2000" dirty="0"/>
              <a:t>Kokios svyravimų rūšys stebimos?</a:t>
            </a:r>
            <a:endParaRPr sz="2000" dirty="0"/>
          </a:p>
          <a:p>
            <a:pPr marL="0" lvl="0" indent="0" algn="l" rtl="0">
              <a:spcBef>
                <a:spcPts val="0"/>
              </a:spcBef>
              <a:spcAft>
                <a:spcPts val="0"/>
              </a:spcAft>
              <a:buNone/>
            </a:pPr>
            <a:endParaRPr sz="1600" dirty="0"/>
          </a:p>
          <a:p>
            <a:pPr marL="0" lvl="0" indent="0" algn="l" rtl="0">
              <a:spcBef>
                <a:spcPts val="0"/>
              </a:spcBef>
              <a:spcAft>
                <a:spcPts val="0"/>
              </a:spcAft>
              <a:buNone/>
            </a:pPr>
            <a:r>
              <a:rPr lang="lt-LT" sz="1800" dirty="0"/>
              <a:t>* Laisvieji svyravimai;</a:t>
            </a:r>
            <a:endParaRPr sz="1800" dirty="0"/>
          </a:p>
          <a:p>
            <a:pPr marL="0" lvl="0" indent="0" algn="l" rtl="0">
              <a:spcBef>
                <a:spcPts val="0"/>
              </a:spcBef>
              <a:spcAft>
                <a:spcPts val="0"/>
              </a:spcAft>
              <a:buNone/>
            </a:pPr>
            <a:r>
              <a:rPr lang="lt-LT" sz="1800" dirty="0"/>
              <a:t>* harmoniniai svyravimai;</a:t>
            </a:r>
            <a:endParaRPr sz="1800" dirty="0"/>
          </a:p>
          <a:p>
            <a:pPr marL="0" lvl="0" indent="0" algn="l" rtl="0">
              <a:spcBef>
                <a:spcPts val="0"/>
              </a:spcBef>
              <a:spcAft>
                <a:spcPts val="0"/>
              </a:spcAft>
              <a:buNone/>
            </a:pPr>
            <a:r>
              <a:rPr lang="lt-LT" sz="1800" dirty="0"/>
              <a:t>* slopstantys svyravimai.</a:t>
            </a:r>
            <a:endParaRPr sz="1800" dirty="0"/>
          </a:p>
          <a:p>
            <a:pPr marL="0" lvl="0" indent="0" algn="l" rtl="0">
              <a:spcBef>
                <a:spcPts val="0"/>
              </a:spcBef>
              <a:spcAft>
                <a:spcPts val="0"/>
              </a:spcAft>
              <a:buNone/>
            </a:pPr>
            <a:endParaRPr sz="1800" dirty="0"/>
          </a:p>
          <a:p>
            <a:pPr marL="0" lvl="0" indent="0" algn="l" rtl="0">
              <a:spcBef>
                <a:spcPts val="0"/>
              </a:spcBef>
              <a:spcAft>
                <a:spcPts val="0"/>
              </a:spcAft>
              <a:buNone/>
            </a:pPr>
            <a:r>
              <a:rPr lang="lt-LT" sz="1800" dirty="0"/>
              <a:t>Laisvojo svyravimo sąlygos</a:t>
            </a:r>
            <a:endParaRPr sz="1800" dirty="0"/>
          </a:p>
          <a:p>
            <a:pPr marL="0" lvl="0" indent="0" algn="l" rtl="0">
              <a:spcBef>
                <a:spcPts val="0"/>
              </a:spcBef>
              <a:spcAft>
                <a:spcPts val="0"/>
              </a:spcAft>
              <a:buNone/>
            </a:pPr>
            <a:endParaRPr sz="1800" dirty="0"/>
          </a:p>
          <a:p>
            <a:pPr marL="0" lvl="0" indent="0" algn="l" rtl="0">
              <a:spcBef>
                <a:spcPts val="0"/>
              </a:spcBef>
              <a:spcAft>
                <a:spcPts val="0"/>
              </a:spcAft>
              <a:buNone/>
            </a:pPr>
            <a:r>
              <a:rPr lang="lt-LT" sz="1800" dirty="0"/>
              <a:t>1. Kūnas turi būti išvestas iš pusiausvyros.</a:t>
            </a:r>
            <a:endParaRPr sz="1800" dirty="0"/>
          </a:p>
          <a:p>
            <a:pPr marL="0" lvl="0" indent="0" algn="l" rtl="0">
              <a:spcBef>
                <a:spcPts val="0"/>
              </a:spcBef>
              <a:spcAft>
                <a:spcPts val="0"/>
              </a:spcAft>
              <a:buNone/>
            </a:pPr>
            <a:r>
              <a:rPr lang="lt-LT" sz="1800" dirty="0"/>
              <a:t>2. Turi veikti grąžinamoji jėga.</a:t>
            </a:r>
            <a:endParaRPr sz="1800" dirty="0"/>
          </a:p>
          <a:p>
            <a:pPr marL="0" lvl="0" indent="0" algn="l" rtl="0">
              <a:spcBef>
                <a:spcPts val="0"/>
              </a:spcBef>
              <a:spcAft>
                <a:spcPts val="0"/>
              </a:spcAft>
              <a:buNone/>
            </a:pPr>
            <a:r>
              <a:rPr lang="lt-LT" sz="1800" dirty="0"/>
              <a:t>3. Kūnas turi turėti inerciją.</a:t>
            </a:r>
            <a:endParaRPr sz="1800" dirty="0"/>
          </a:p>
          <a:p>
            <a:pPr marL="0" lvl="0" indent="0" algn="l" rtl="0">
              <a:spcBef>
                <a:spcPts val="0"/>
              </a:spcBef>
              <a:spcAft>
                <a:spcPts val="0"/>
              </a:spcAft>
              <a:buNone/>
            </a:pPr>
            <a:r>
              <a:rPr lang="lt-LT" sz="1800" dirty="0"/>
              <a:t>4. Trintis turi būti nedidelė.</a:t>
            </a:r>
            <a:endParaRPr sz="1800" dirty="0"/>
          </a:p>
          <a:p>
            <a:pPr marL="0" lvl="0" indent="0" algn="l" rtl="0">
              <a:spcBef>
                <a:spcPts val="0"/>
              </a:spcBef>
              <a:spcAft>
                <a:spcPts val="0"/>
              </a:spcAft>
              <a:buNone/>
            </a:pPr>
            <a:r>
              <a:rPr lang="lt-LT" sz="1800" dirty="0"/>
              <a:t>5. Kūnas turi judėti laisvai.</a:t>
            </a:r>
            <a:endParaRPr sz="1800" dirty="0"/>
          </a:p>
          <a:p>
            <a:pPr marL="0" lvl="0" indent="0" algn="l" rtl="0">
              <a:spcBef>
                <a:spcPts val="0"/>
              </a:spcBef>
              <a:spcAft>
                <a:spcPts val="0"/>
              </a:spcAft>
              <a:buNone/>
            </a:pPr>
            <a:endParaRPr sz="1800" dirty="0"/>
          </a:p>
          <a:p>
            <a:pPr marL="0" lvl="0" indent="0" algn="l" rtl="0">
              <a:spcBef>
                <a:spcPts val="0"/>
              </a:spcBef>
              <a:spcAft>
                <a:spcPts val="0"/>
              </a:spcAft>
              <a:buNone/>
            </a:pPr>
            <a:r>
              <a:rPr lang="lt-LT" sz="1800" dirty="0"/>
              <a:t>Išvada</a:t>
            </a:r>
            <a:endParaRPr sz="1800" dirty="0"/>
          </a:p>
          <a:p>
            <a:pPr marL="0" lvl="0" indent="0" algn="l" rtl="0">
              <a:spcBef>
                <a:spcPts val="0"/>
              </a:spcBef>
              <a:spcAft>
                <a:spcPts val="0"/>
              </a:spcAft>
              <a:buNone/>
            </a:pPr>
            <a:endParaRPr sz="1800" dirty="0"/>
          </a:p>
          <a:p>
            <a:pPr marL="0" lvl="0" indent="0" algn="l" rtl="0">
              <a:spcBef>
                <a:spcPts val="0"/>
              </a:spcBef>
              <a:spcAft>
                <a:spcPts val="0"/>
              </a:spcAft>
              <a:buNone/>
            </a:pPr>
            <a:r>
              <a:rPr lang="lt-LT" sz="1800" dirty="0"/>
              <a:t>Paprastoji švytuoklė atlieka periodinius mechaninius svyravimus apie pusiausvyros padėtį. Svyravimai atsiranda dėl sunkio jėgos ir inercijos veikimo, o laikui bėgant silpnėja dėl trinties bei oro pasipriešinimo.</a:t>
            </a:r>
            <a:endParaRPr sz="1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g1ccac00d1aef71ca_34"/>
          <p:cNvSpPr txBox="1">
            <a:spLocks noGrp="1"/>
          </p:cNvSpPr>
          <p:nvPr>
            <p:ph type="title"/>
          </p:nvPr>
        </p:nvSpPr>
        <p:spPr>
          <a:xfrm>
            <a:off x="982133" y="457201"/>
            <a:ext cx="7704600" cy="19812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lt-LT"/>
              <a:t>Bendra darbo išvada</a:t>
            </a:r>
            <a:endParaRPr/>
          </a:p>
        </p:txBody>
      </p:sp>
      <p:sp>
        <p:nvSpPr>
          <p:cNvPr id="365" name="Google Shape;365;g1ccac00d1aef71ca_34"/>
          <p:cNvSpPr txBox="1">
            <a:spLocks noGrp="1"/>
          </p:cNvSpPr>
          <p:nvPr>
            <p:ph type="body" idx="1"/>
          </p:nvPr>
        </p:nvSpPr>
        <p:spPr>
          <a:xfrm>
            <a:off x="982133" y="2438400"/>
            <a:ext cx="7704600" cy="3332700"/>
          </a:xfrm>
          <a:prstGeom prst="rect">
            <a:avLst/>
          </a:prstGeom>
        </p:spPr>
        <p:txBody>
          <a:bodyPr spcFirstLastPara="1" wrap="square" lIns="91425" tIns="45700" rIns="91425" bIns="45700" anchor="ctr" anchorCtr="0">
            <a:normAutofit/>
          </a:bodyPr>
          <a:lstStyle/>
          <a:p>
            <a:pPr marL="0" lvl="0" indent="0" algn="just" rtl="0">
              <a:spcBef>
                <a:spcPts val="360"/>
              </a:spcBef>
              <a:spcAft>
                <a:spcPts val="600"/>
              </a:spcAft>
              <a:buNone/>
            </a:pPr>
            <a:r>
              <a:rPr lang="lt-LT" dirty="0"/>
              <a:t>Mechaniniai svyravimai – tai pasikartojantis judėjimas apie pusiausvyros padėtį. Abu bandymai parodė, kad laisvieji svyravimai atsiranda tada, kai kūnas yra išvedamas iš pusiausvyros ir paleidžiamas veikti vidinėms jėgoms. Taip pat buvo pastebėta, kad realiomis sąlygomis svyravimai palaipsniui slopsta dėl energijos nuostolių.</a:t>
            </a:r>
            <a:endParaRP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32"/>
          <p:cNvSpPr txBox="1"/>
          <p:nvPr/>
        </p:nvSpPr>
        <p:spPr>
          <a:xfrm>
            <a:off x="2064775" y="3023108"/>
            <a:ext cx="6386052"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5400">
                <a:solidFill>
                  <a:schemeClr val="dk1"/>
                </a:solidFill>
                <a:latin typeface="Corbel"/>
                <a:ea typeface="Corbel"/>
                <a:cs typeface="Corbel"/>
                <a:sym typeface="Corbel"/>
              </a:rPr>
              <a:t>AČIŪ UŽ DĖMESĮ</a:t>
            </a:r>
            <a:endParaRPr sz="5400">
              <a:solidFill>
                <a:schemeClr val="dk1"/>
              </a:solidFill>
              <a:latin typeface="Corbel"/>
              <a:ea typeface="Corbel"/>
              <a:cs typeface="Corbel"/>
              <a:sym typeface="Corbel"/>
            </a:endParaRPr>
          </a:p>
        </p:txBody>
      </p:sp>
    </p:spTree>
  </p:cSld>
  <p:clrMapOvr>
    <a:masterClrMapping/>
  </p:clrMapOvr>
</p:sld>
</file>

<file path=ppt/theme/theme1.xml><?xml version="1.0" encoding="utf-8"?>
<a:theme xmlns:a="http://schemas.openxmlformats.org/drawingml/2006/main" name="Parallax">
  <a:themeElements>
    <a:clrScheme name="Parallax">
      <a:dk1>
        <a:srgbClr val="000000"/>
      </a:dk1>
      <a:lt1>
        <a:srgbClr val="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1463</Words>
  <Application>Microsoft Office PowerPoint</Application>
  <PresentationFormat>On-screen Show (4:3)</PresentationFormat>
  <Paragraphs>295</Paragraphs>
  <Slides>40</Slides>
  <Notes>37</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Parallax</vt:lpstr>
      <vt:lpstr>Mechaninis svyravimas ir jo rūšys. Laisvojo svyravimo sąlygos</vt:lpstr>
      <vt:lpstr>Turinys</vt:lpstr>
      <vt:lpstr>Mechaninis svyravimas</vt:lpstr>
      <vt:lpstr>Pagrindinė formulė </vt:lpstr>
      <vt:lpstr>Svyravimų rūšys </vt:lpstr>
      <vt:lpstr>Laisvasis svyravimas </vt:lpstr>
      <vt:lpstr>Laisvojo svyravimo sąlygos </vt:lpstr>
      <vt:lpstr>Svyravimų grafikai </vt:lpstr>
      <vt:lpstr>Spyruoklinės svyruoklės</vt:lpstr>
      <vt:lpstr>Apibendrinimas</vt:lpstr>
      <vt:lpstr>Testas</vt:lpstr>
      <vt:lpstr>1. Kas yra mechaninis svyravimas?</vt:lpstr>
      <vt:lpstr>2. Kuri iš šių yra mechaninių svyravimų rūšis?</vt:lpstr>
      <vt:lpstr>3. Kas būdinga laisviesiems svyravimams?</vt:lpstr>
      <vt:lpstr>4. Kokia yra pagrindinė sąlyga laisviesiems svyravimams atsirasti?</vt:lpstr>
      <vt:lpstr>5. Kas yra pusiausvyros padėtis?</vt:lpstr>
      <vt:lpstr>6. Kuri jėga sukelia svyravimus grįžtant į pusiausvyros padėtį?</vt:lpstr>
      <vt:lpstr>7. Kaip vadinami svyravimai, kurių metu energija mažėja dėl trinties?</vt:lpstr>
      <vt:lpstr>8. Koks dydis nusako vieno pilno svyravimo laiką?</vt:lpstr>
      <vt:lpstr>9. Kada svyravimai vadinami harmoniniais?</vt:lpstr>
      <vt:lpstr>10. Kas nutinka laisviesiems svyravimams realiomis sąlygomis?</vt:lpstr>
      <vt:lpstr>Teisingi atsakymai </vt:lpstr>
      <vt:lpstr>Uždavinių sprendimas</vt:lpstr>
      <vt:lpstr>PowerPoint Presentation</vt:lpstr>
      <vt:lpstr>PowerPoint Presentation</vt:lpstr>
      <vt:lpstr>PowerPoint Presentation</vt:lpstr>
      <vt:lpstr>Bandymas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Bendra darbo išvada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Mechaninis svyravimas ir jo rūšys. Laisvojo svyravimo sąlygos</dc:title>
  <dc:creator>User</dc:creator>
  <cp:lastModifiedBy>Matas Kralikas</cp:lastModifiedBy>
  <cp:revision>3</cp:revision>
  <dcterms:created xsi:type="dcterms:W3CDTF">2013-01-27T09:14:16Z</dcterms:created>
  <dcterms:modified xsi:type="dcterms:W3CDTF">2026-05-09T18:29:29Z</dcterms:modified>
</cp:coreProperties>
</file>